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57" r:id="rId3"/>
    <p:sldId id="269" r:id="rId4"/>
    <p:sldId id="261" r:id="rId5"/>
    <p:sldId id="260" r:id="rId6"/>
    <p:sldId id="262" r:id="rId7"/>
    <p:sldId id="264" r:id="rId8"/>
    <p:sldId id="270" r:id="rId9"/>
    <p:sldId id="258" r:id="rId10"/>
    <p:sldId id="259" r:id="rId11"/>
    <p:sldId id="265" r:id="rId12"/>
    <p:sldId id="266"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tchen beasley" initials="gb" lastIdx="2" clrIdx="0">
    <p:extLst>
      <p:ext uri="{19B8F6BF-5375-455C-9EA6-DF929625EA0E}">
        <p15:presenceInfo xmlns:p15="http://schemas.microsoft.com/office/powerpoint/2012/main" userId="b78446c09d036c9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9CE090-3D71-4598-A6E3-3EA972E8CBFA}" v="2" dt="2021-02-12T02:15:25.8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2" d="100"/>
          <a:sy n="82" d="100"/>
        </p:scale>
        <p:origin x="629"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tchen beasley" userId="b78446c09d036c9a" providerId="LiveId" clId="{139CE090-3D71-4598-A6E3-3EA972E8CBFA}"/>
    <pc:docChg chg="undo custSel modSld sldOrd">
      <pc:chgData name="gretchen beasley" userId="b78446c09d036c9a" providerId="LiveId" clId="{139CE090-3D71-4598-A6E3-3EA972E8CBFA}" dt="2021-02-09T15:23:22.047" v="14"/>
      <pc:docMkLst>
        <pc:docMk/>
      </pc:docMkLst>
      <pc:sldChg chg="modSp mod">
        <pc:chgData name="gretchen beasley" userId="b78446c09d036c9a" providerId="LiveId" clId="{139CE090-3D71-4598-A6E3-3EA972E8CBFA}" dt="2021-02-04T23:49:26.648" v="10" actId="27636"/>
        <pc:sldMkLst>
          <pc:docMk/>
          <pc:sldMk cId="2233030541" sldId="259"/>
        </pc:sldMkLst>
        <pc:spChg chg="mod">
          <ac:chgData name="gretchen beasley" userId="b78446c09d036c9a" providerId="LiveId" clId="{139CE090-3D71-4598-A6E3-3EA972E8CBFA}" dt="2021-02-04T23:49:26.648" v="10" actId="27636"/>
          <ac:spMkLst>
            <pc:docMk/>
            <pc:sldMk cId="2233030541" sldId="259"/>
            <ac:spMk id="3" creationId="{2EE40041-2C1A-4511-9BAE-06F73E395DEE}"/>
          </ac:spMkLst>
        </pc:spChg>
      </pc:sldChg>
      <pc:sldChg chg="addSp delSp modSp mod setBg">
        <pc:chgData name="gretchen beasley" userId="b78446c09d036c9a" providerId="LiveId" clId="{139CE090-3D71-4598-A6E3-3EA972E8CBFA}" dt="2021-02-04T23:42:28.805" v="1" actId="26606"/>
        <pc:sldMkLst>
          <pc:docMk/>
          <pc:sldMk cId="2817721004" sldId="262"/>
        </pc:sldMkLst>
        <pc:spChg chg="mod">
          <ac:chgData name="gretchen beasley" userId="b78446c09d036c9a" providerId="LiveId" clId="{139CE090-3D71-4598-A6E3-3EA972E8CBFA}" dt="2021-02-04T23:42:28.805" v="1" actId="26606"/>
          <ac:spMkLst>
            <pc:docMk/>
            <pc:sldMk cId="2817721004" sldId="262"/>
            <ac:spMk id="2" creationId="{E20ABB4B-A84B-493A-A76F-001795699E53}"/>
          </ac:spMkLst>
        </pc:spChg>
        <pc:spChg chg="del">
          <ac:chgData name="gretchen beasley" userId="b78446c09d036c9a" providerId="LiveId" clId="{139CE090-3D71-4598-A6E3-3EA972E8CBFA}" dt="2021-02-04T23:42:28.805" v="1" actId="26606"/>
          <ac:spMkLst>
            <pc:docMk/>
            <pc:sldMk cId="2817721004" sldId="262"/>
            <ac:spMk id="3" creationId="{030282B5-C9EF-4DDE-BD3A-B9BDC39D7F63}"/>
          </ac:spMkLst>
        </pc:spChg>
        <pc:spChg chg="add">
          <ac:chgData name="gretchen beasley" userId="b78446c09d036c9a" providerId="LiveId" clId="{139CE090-3D71-4598-A6E3-3EA972E8CBFA}" dt="2021-02-04T23:42:28.805" v="1" actId="26606"/>
          <ac:spMkLst>
            <pc:docMk/>
            <pc:sldMk cId="2817721004" sldId="262"/>
            <ac:spMk id="9" creationId="{53B021B3-DE93-4AB7-8A18-CF5F1CED88B8}"/>
          </ac:spMkLst>
        </pc:spChg>
        <pc:spChg chg="add">
          <ac:chgData name="gretchen beasley" userId="b78446c09d036c9a" providerId="LiveId" clId="{139CE090-3D71-4598-A6E3-3EA972E8CBFA}" dt="2021-02-04T23:42:28.805" v="1" actId="26606"/>
          <ac:spMkLst>
            <pc:docMk/>
            <pc:sldMk cId="2817721004" sldId="262"/>
            <ac:spMk id="11" creationId="{52D502E5-F6B4-4D58-B4AE-FC466FF15EE8}"/>
          </ac:spMkLst>
        </pc:spChg>
        <pc:spChg chg="add">
          <ac:chgData name="gretchen beasley" userId="b78446c09d036c9a" providerId="LiveId" clId="{139CE090-3D71-4598-A6E3-3EA972E8CBFA}" dt="2021-02-04T23:42:28.805" v="1" actId="26606"/>
          <ac:spMkLst>
            <pc:docMk/>
            <pc:sldMk cId="2817721004" sldId="262"/>
            <ac:spMk id="13" creationId="{9DECDBF4-02B6-4BB4-B65B-B8107AD6A9E8}"/>
          </ac:spMkLst>
        </pc:spChg>
        <pc:graphicFrameChg chg="add">
          <ac:chgData name="gretchen beasley" userId="b78446c09d036c9a" providerId="LiveId" clId="{139CE090-3D71-4598-A6E3-3EA972E8CBFA}" dt="2021-02-04T23:42:28.805" v="1" actId="26606"/>
          <ac:graphicFrameMkLst>
            <pc:docMk/>
            <pc:sldMk cId="2817721004" sldId="262"/>
            <ac:graphicFrameMk id="5" creationId="{5E3D9E1B-133B-4431-AF13-A61BAB2C3A40}"/>
          </ac:graphicFrameMkLst>
        </pc:graphicFrameChg>
      </pc:sldChg>
      <pc:sldChg chg="addSp delSp modSp mod setBg">
        <pc:chgData name="gretchen beasley" userId="b78446c09d036c9a" providerId="LiveId" clId="{139CE090-3D71-4598-A6E3-3EA972E8CBFA}" dt="2021-02-04T23:42:48.690" v="2" actId="26606"/>
        <pc:sldMkLst>
          <pc:docMk/>
          <pc:sldMk cId="3778695942" sldId="263"/>
        </pc:sldMkLst>
        <pc:spChg chg="mod">
          <ac:chgData name="gretchen beasley" userId="b78446c09d036c9a" providerId="LiveId" clId="{139CE090-3D71-4598-A6E3-3EA972E8CBFA}" dt="2021-02-04T23:42:48.690" v="2" actId="26606"/>
          <ac:spMkLst>
            <pc:docMk/>
            <pc:sldMk cId="3778695942" sldId="263"/>
            <ac:spMk id="2" creationId="{E20ABB4B-A84B-493A-A76F-001795699E53}"/>
          </ac:spMkLst>
        </pc:spChg>
        <pc:spChg chg="del">
          <ac:chgData name="gretchen beasley" userId="b78446c09d036c9a" providerId="LiveId" clId="{139CE090-3D71-4598-A6E3-3EA972E8CBFA}" dt="2021-02-04T23:42:48.690" v="2" actId="26606"/>
          <ac:spMkLst>
            <pc:docMk/>
            <pc:sldMk cId="3778695942" sldId="263"/>
            <ac:spMk id="3" creationId="{030282B5-C9EF-4DDE-BD3A-B9BDC39D7F63}"/>
          </ac:spMkLst>
        </pc:spChg>
        <pc:spChg chg="add">
          <ac:chgData name="gretchen beasley" userId="b78446c09d036c9a" providerId="LiveId" clId="{139CE090-3D71-4598-A6E3-3EA972E8CBFA}" dt="2021-02-04T23:42:48.690" v="2" actId="26606"/>
          <ac:spMkLst>
            <pc:docMk/>
            <pc:sldMk cId="3778695942" sldId="263"/>
            <ac:spMk id="9" creationId="{7517A47C-B2E5-4B79-8061-D74B1311AF6E}"/>
          </ac:spMkLst>
        </pc:spChg>
        <pc:spChg chg="add">
          <ac:chgData name="gretchen beasley" userId="b78446c09d036c9a" providerId="LiveId" clId="{139CE090-3D71-4598-A6E3-3EA972E8CBFA}" dt="2021-02-04T23:42:48.690" v="2" actId="26606"/>
          <ac:spMkLst>
            <pc:docMk/>
            <pc:sldMk cId="3778695942" sldId="263"/>
            <ac:spMk id="11" creationId="{C505E780-2083-4CB5-A42A-5E0E2908ECC3}"/>
          </ac:spMkLst>
        </pc:spChg>
        <pc:spChg chg="add">
          <ac:chgData name="gretchen beasley" userId="b78446c09d036c9a" providerId="LiveId" clId="{139CE090-3D71-4598-A6E3-3EA972E8CBFA}" dt="2021-02-04T23:42:48.690" v="2" actId="26606"/>
          <ac:spMkLst>
            <pc:docMk/>
            <pc:sldMk cId="3778695942" sldId="263"/>
            <ac:spMk id="13" creationId="{D2C0AE1C-0118-41AE-8A10-7CDCBF10E96F}"/>
          </ac:spMkLst>
        </pc:spChg>
        <pc:spChg chg="add">
          <ac:chgData name="gretchen beasley" userId="b78446c09d036c9a" providerId="LiveId" clId="{139CE090-3D71-4598-A6E3-3EA972E8CBFA}" dt="2021-02-04T23:42:48.690" v="2" actId="26606"/>
          <ac:spMkLst>
            <pc:docMk/>
            <pc:sldMk cId="3778695942" sldId="263"/>
            <ac:spMk id="15" creationId="{463EEC44-1BA3-44ED-81FC-A644B04B2A44}"/>
          </ac:spMkLst>
        </pc:spChg>
        <pc:graphicFrameChg chg="add">
          <ac:chgData name="gretchen beasley" userId="b78446c09d036c9a" providerId="LiveId" clId="{139CE090-3D71-4598-A6E3-3EA972E8CBFA}" dt="2021-02-04T23:42:48.690" v="2" actId="26606"/>
          <ac:graphicFrameMkLst>
            <pc:docMk/>
            <pc:sldMk cId="3778695942" sldId="263"/>
            <ac:graphicFrameMk id="5" creationId="{3F87D3B6-2947-4320-9015-90FBD2DFE50B}"/>
          </ac:graphicFrameMkLst>
        </pc:graphicFrameChg>
      </pc:sldChg>
      <pc:sldChg chg="modSp mod">
        <pc:chgData name="gretchen beasley" userId="b78446c09d036c9a" providerId="LiveId" clId="{139CE090-3D71-4598-A6E3-3EA972E8CBFA}" dt="2021-02-04T23:49:35.053" v="12"/>
        <pc:sldMkLst>
          <pc:docMk/>
          <pc:sldMk cId="982863661" sldId="266"/>
        </pc:sldMkLst>
        <pc:spChg chg="mod">
          <ac:chgData name="gretchen beasley" userId="b78446c09d036c9a" providerId="LiveId" clId="{139CE090-3D71-4598-A6E3-3EA972E8CBFA}" dt="2021-02-04T23:49:35.053" v="12"/>
          <ac:spMkLst>
            <pc:docMk/>
            <pc:sldMk cId="982863661" sldId="266"/>
            <ac:spMk id="3" creationId="{63E2F20C-B776-4275-862B-83C50B4401DF}"/>
          </ac:spMkLst>
        </pc:spChg>
      </pc:sldChg>
      <pc:sldChg chg="addSp delSp modSp mod setBg">
        <pc:chgData name="gretchen beasley" userId="b78446c09d036c9a" providerId="LiveId" clId="{139CE090-3D71-4598-A6E3-3EA972E8CBFA}" dt="2021-02-04T23:43:15.128" v="5" actId="26606"/>
        <pc:sldMkLst>
          <pc:docMk/>
          <pc:sldMk cId="3699009350" sldId="267"/>
        </pc:sldMkLst>
        <pc:spChg chg="mod">
          <ac:chgData name="gretchen beasley" userId="b78446c09d036c9a" providerId="LiveId" clId="{139CE090-3D71-4598-A6E3-3EA972E8CBFA}" dt="2021-02-04T23:43:15.128" v="5" actId="26606"/>
          <ac:spMkLst>
            <pc:docMk/>
            <pc:sldMk cId="3699009350" sldId="267"/>
            <ac:spMk id="2" creationId="{CA269C48-76FA-451A-94D1-69DBA8DA5199}"/>
          </ac:spMkLst>
        </pc:spChg>
        <pc:spChg chg="mod">
          <ac:chgData name="gretchen beasley" userId="b78446c09d036c9a" providerId="LiveId" clId="{139CE090-3D71-4598-A6E3-3EA972E8CBFA}" dt="2021-02-04T23:43:15.128" v="5" actId="26606"/>
          <ac:spMkLst>
            <pc:docMk/>
            <pc:sldMk cId="3699009350" sldId="267"/>
            <ac:spMk id="3" creationId="{76C91422-9417-4A20-A11F-280BA2FEF269}"/>
          </ac:spMkLst>
        </pc:spChg>
        <pc:spChg chg="add del">
          <ac:chgData name="gretchen beasley" userId="b78446c09d036c9a" providerId="LiveId" clId="{139CE090-3D71-4598-A6E3-3EA972E8CBFA}" dt="2021-02-04T23:43:15.121" v="4" actId="26606"/>
          <ac:spMkLst>
            <pc:docMk/>
            <pc:sldMk cId="3699009350" sldId="267"/>
            <ac:spMk id="8" creationId="{2029D5AD-8348-4446-B191-6A9B6FE03F21}"/>
          </ac:spMkLst>
        </pc:spChg>
        <pc:spChg chg="add del">
          <ac:chgData name="gretchen beasley" userId="b78446c09d036c9a" providerId="LiveId" clId="{139CE090-3D71-4598-A6E3-3EA972E8CBFA}" dt="2021-02-04T23:43:15.121" v="4" actId="26606"/>
          <ac:spMkLst>
            <pc:docMk/>
            <pc:sldMk cId="3699009350" sldId="267"/>
            <ac:spMk id="10" creationId="{A3F395A2-2B64-4749-BD93-2F159C7E1FB5}"/>
          </ac:spMkLst>
        </pc:spChg>
        <pc:spChg chg="add del">
          <ac:chgData name="gretchen beasley" userId="b78446c09d036c9a" providerId="LiveId" clId="{139CE090-3D71-4598-A6E3-3EA972E8CBFA}" dt="2021-02-04T23:43:15.121" v="4" actId="26606"/>
          <ac:spMkLst>
            <pc:docMk/>
            <pc:sldMk cId="3699009350" sldId="267"/>
            <ac:spMk id="12" creationId="{5CF0135B-EAB8-4CA0-896C-2D897ECD28BC}"/>
          </ac:spMkLst>
        </pc:spChg>
        <pc:spChg chg="add del">
          <ac:chgData name="gretchen beasley" userId="b78446c09d036c9a" providerId="LiveId" clId="{139CE090-3D71-4598-A6E3-3EA972E8CBFA}" dt="2021-02-04T23:43:15.121" v="4" actId="26606"/>
          <ac:spMkLst>
            <pc:docMk/>
            <pc:sldMk cId="3699009350" sldId="267"/>
            <ac:spMk id="14" creationId="{92C3387C-D24F-4737-8A37-1DC5CFF09CFA}"/>
          </ac:spMkLst>
        </pc:spChg>
        <pc:spChg chg="add">
          <ac:chgData name="gretchen beasley" userId="b78446c09d036c9a" providerId="LiveId" clId="{139CE090-3D71-4598-A6E3-3EA972E8CBFA}" dt="2021-02-04T23:43:15.128" v="5" actId="26606"/>
          <ac:spMkLst>
            <pc:docMk/>
            <pc:sldMk cId="3699009350" sldId="267"/>
            <ac:spMk id="16" creationId="{E777E57D-6A88-4B5B-A068-2BA7FF4E8CCA}"/>
          </ac:spMkLst>
        </pc:spChg>
        <pc:spChg chg="add">
          <ac:chgData name="gretchen beasley" userId="b78446c09d036c9a" providerId="LiveId" clId="{139CE090-3D71-4598-A6E3-3EA972E8CBFA}" dt="2021-02-04T23:43:15.128" v="5" actId="26606"/>
          <ac:spMkLst>
            <pc:docMk/>
            <pc:sldMk cId="3699009350" sldId="267"/>
            <ac:spMk id="17" creationId="{F7117410-A2A4-4085-9ADC-46744551DBDE}"/>
          </ac:spMkLst>
        </pc:spChg>
        <pc:spChg chg="add">
          <ac:chgData name="gretchen beasley" userId="b78446c09d036c9a" providerId="LiveId" clId="{139CE090-3D71-4598-A6E3-3EA972E8CBFA}" dt="2021-02-04T23:43:15.128" v="5" actId="26606"/>
          <ac:spMkLst>
            <pc:docMk/>
            <pc:sldMk cId="3699009350" sldId="267"/>
            <ac:spMk id="18" creationId="{99F74EB5-E547-4FB4-95F5-BCC788F3C4A0}"/>
          </ac:spMkLst>
        </pc:spChg>
      </pc:sldChg>
      <pc:sldChg chg="addSp modSp mod ord setBg">
        <pc:chgData name="gretchen beasley" userId="b78446c09d036c9a" providerId="LiveId" clId="{139CE090-3D71-4598-A6E3-3EA972E8CBFA}" dt="2021-02-09T15:23:22.047" v="14"/>
        <pc:sldMkLst>
          <pc:docMk/>
          <pc:sldMk cId="608982307" sldId="268"/>
        </pc:sldMkLst>
        <pc:spChg chg="mod">
          <ac:chgData name="gretchen beasley" userId="b78446c09d036c9a" providerId="LiveId" clId="{139CE090-3D71-4598-A6E3-3EA972E8CBFA}" dt="2021-02-04T23:42:13.131" v="0" actId="26606"/>
          <ac:spMkLst>
            <pc:docMk/>
            <pc:sldMk cId="608982307" sldId="268"/>
            <ac:spMk id="2" creationId="{EDF77DC7-FEE2-459F-94AD-A7A6F11B9593}"/>
          </ac:spMkLst>
        </pc:spChg>
        <pc:spChg chg="mod">
          <ac:chgData name="gretchen beasley" userId="b78446c09d036c9a" providerId="LiveId" clId="{139CE090-3D71-4598-A6E3-3EA972E8CBFA}" dt="2021-02-04T23:42:13.131" v="0" actId="26606"/>
          <ac:spMkLst>
            <pc:docMk/>
            <pc:sldMk cId="608982307" sldId="268"/>
            <ac:spMk id="3" creationId="{477CD299-FFC5-4B96-A3C9-8D028F706B19}"/>
          </ac:spMkLst>
        </pc:spChg>
        <pc:spChg chg="add">
          <ac:chgData name="gretchen beasley" userId="b78446c09d036c9a" providerId="LiveId" clId="{139CE090-3D71-4598-A6E3-3EA972E8CBFA}" dt="2021-02-04T23:42:13.131" v="0" actId="26606"/>
          <ac:spMkLst>
            <pc:docMk/>
            <pc:sldMk cId="608982307" sldId="268"/>
            <ac:spMk id="9" creationId="{8108D317-7CBD-4897-BD1F-959436D2A3BE}"/>
          </ac:spMkLst>
        </pc:spChg>
        <pc:spChg chg="add">
          <ac:chgData name="gretchen beasley" userId="b78446c09d036c9a" providerId="LiveId" clId="{139CE090-3D71-4598-A6E3-3EA972E8CBFA}" dt="2021-02-04T23:42:13.131" v="0" actId="26606"/>
          <ac:spMkLst>
            <pc:docMk/>
            <pc:sldMk cId="608982307" sldId="268"/>
            <ac:spMk id="11" creationId="{D6297641-8B9F-4767-9606-8A11313227BF}"/>
          </ac:spMkLst>
        </pc:spChg>
        <pc:spChg chg="add">
          <ac:chgData name="gretchen beasley" userId="b78446c09d036c9a" providerId="LiveId" clId="{139CE090-3D71-4598-A6E3-3EA972E8CBFA}" dt="2021-02-04T23:42:13.131" v="0" actId="26606"/>
          <ac:spMkLst>
            <pc:docMk/>
            <pc:sldMk cId="608982307" sldId="268"/>
            <ac:spMk id="13" creationId="{D8F3CA65-EA00-46B4-9616-39E6853F7BED}"/>
          </ac:spMkLst>
        </pc:spChg>
        <pc:picChg chg="add">
          <ac:chgData name="gretchen beasley" userId="b78446c09d036c9a" providerId="LiveId" clId="{139CE090-3D71-4598-A6E3-3EA972E8CBFA}" dt="2021-02-04T23:42:13.131" v="0" actId="26606"/>
          <ac:picMkLst>
            <pc:docMk/>
            <pc:sldMk cId="608982307" sldId="268"/>
            <ac:picMk id="5" creationId="{7BF32B3A-9C5B-4F29-82B7-069CF690309A}"/>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2-04T17:49:10.479" idx="1">
    <p:pos x="6281" y="291"/>
    <p:text>It is collaborative, it is a network, it is committed to open knowledge</p:text>
    <p:extLst>
      <p:ext uri="{C676402C-5697-4E1C-873F-D02D1690AC5C}">
        <p15:threadingInfo xmlns:p15="http://schemas.microsoft.com/office/powerpoint/2012/main" timeZoneBias="30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hyperlink" Target="https://www.corpusthomisticum.org/it/index.age" TargetMode="Externa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3" Type="http://schemas.openxmlformats.org/officeDocument/2006/relationships/hyperlink" Target="https://www.corpusthomisticum.org/it/index.age" TargetMode="External"/><Relationship Id="rId7" Type="http://schemas.openxmlformats.org/officeDocument/2006/relationships/image" Target="../media/image9.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CAD3FD05-6D66-4054-8079-867D213A5A2D}"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92CD49E-C941-48A8-9498-3A6F582E7444}">
      <dgm:prSet/>
      <dgm:spPr/>
      <dgm:t>
        <a:bodyPr/>
        <a:lstStyle/>
        <a:p>
          <a:pPr>
            <a:defRPr b="1"/>
          </a:pPr>
          <a:r>
            <a:rPr lang="en-US"/>
            <a:t>Late 80s to 2000s</a:t>
          </a:r>
        </a:p>
      </dgm:t>
    </dgm:pt>
    <dgm:pt modelId="{C26E0D03-0411-4395-9056-F493E681F4BD}" type="parTrans" cxnId="{42AAAE88-E094-4CAC-B7D1-C7A77A2131FC}">
      <dgm:prSet/>
      <dgm:spPr/>
      <dgm:t>
        <a:bodyPr/>
        <a:lstStyle/>
        <a:p>
          <a:endParaRPr lang="en-US"/>
        </a:p>
      </dgm:t>
    </dgm:pt>
    <dgm:pt modelId="{AB6C8F8A-320F-4C6A-B457-6CDB13CC895C}" type="sibTrans" cxnId="{42AAAE88-E094-4CAC-B7D1-C7A77A2131FC}">
      <dgm:prSet/>
      <dgm:spPr/>
      <dgm:t>
        <a:bodyPr/>
        <a:lstStyle/>
        <a:p>
          <a:endParaRPr lang="en-US"/>
        </a:p>
      </dgm:t>
    </dgm:pt>
    <dgm:pt modelId="{ECB0103D-3326-4948-B77B-9DA5A04585DF}">
      <dgm:prSet/>
      <dgm:spPr/>
      <dgm:t>
        <a:bodyPr/>
        <a:lstStyle/>
        <a:p>
          <a:r>
            <a:rPr lang="en-US"/>
            <a:t>Structuring Textual Data</a:t>
          </a:r>
        </a:p>
      </dgm:t>
    </dgm:pt>
    <dgm:pt modelId="{87C3232E-B0F3-4661-B3F8-76FA06AC1326}" type="parTrans" cxnId="{200835AE-40B2-4F9F-8B53-A668B4D73E72}">
      <dgm:prSet/>
      <dgm:spPr/>
      <dgm:t>
        <a:bodyPr/>
        <a:lstStyle/>
        <a:p>
          <a:endParaRPr lang="en-US"/>
        </a:p>
      </dgm:t>
    </dgm:pt>
    <dgm:pt modelId="{E2C5C254-0B41-47F6-B1BA-EF4C9822A978}" type="sibTrans" cxnId="{200835AE-40B2-4F9F-8B53-A668B4D73E72}">
      <dgm:prSet/>
      <dgm:spPr/>
      <dgm:t>
        <a:bodyPr/>
        <a:lstStyle/>
        <a:p>
          <a:endParaRPr lang="en-US"/>
        </a:p>
      </dgm:t>
    </dgm:pt>
    <dgm:pt modelId="{87E8B5FB-5C8C-4F12-973A-871D4097F04E}">
      <dgm:prSet/>
      <dgm:spPr/>
      <dgm:t>
        <a:bodyPr/>
        <a:lstStyle/>
        <a:p>
          <a:r>
            <a:rPr lang="en-US"/>
            <a:t>Concern with textual analysis and cataloguing</a:t>
          </a:r>
        </a:p>
      </dgm:t>
    </dgm:pt>
    <dgm:pt modelId="{A95750E5-C317-4C10-B875-086E97538569}" type="parTrans" cxnId="{1C272698-568C-4B80-8EEE-7499BB909313}">
      <dgm:prSet/>
      <dgm:spPr/>
      <dgm:t>
        <a:bodyPr/>
        <a:lstStyle/>
        <a:p>
          <a:endParaRPr lang="en-US"/>
        </a:p>
      </dgm:t>
    </dgm:pt>
    <dgm:pt modelId="{610DC46B-D79F-4C6E-B2D1-0CF1F9B9F513}" type="sibTrans" cxnId="{1C272698-568C-4B80-8EEE-7499BB909313}">
      <dgm:prSet/>
      <dgm:spPr/>
      <dgm:t>
        <a:bodyPr/>
        <a:lstStyle/>
        <a:p>
          <a:endParaRPr lang="en-US"/>
        </a:p>
      </dgm:t>
    </dgm:pt>
    <dgm:pt modelId="{11F53D10-5957-41C9-AA54-02BFC2ED8446}">
      <dgm:prSet/>
      <dgm:spPr/>
      <dgm:t>
        <a:bodyPr/>
        <a:lstStyle/>
        <a:p>
          <a:r>
            <a:rPr lang="en-US"/>
            <a:t>Study of linguistic features</a:t>
          </a:r>
        </a:p>
      </dgm:t>
    </dgm:pt>
    <dgm:pt modelId="{50618896-9D28-486E-BA90-B1587E3437BC}" type="parTrans" cxnId="{4A0F2957-DDB2-493F-AE9B-AD2E5BB25582}">
      <dgm:prSet/>
      <dgm:spPr/>
      <dgm:t>
        <a:bodyPr/>
        <a:lstStyle/>
        <a:p>
          <a:endParaRPr lang="en-US"/>
        </a:p>
      </dgm:t>
    </dgm:pt>
    <dgm:pt modelId="{41ECF517-E562-4A9D-AD53-B05734131EB8}" type="sibTrans" cxnId="{4A0F2957-DDB2-493F-AE9B-AD2E5BB25582}">
      <dgm:prSet/>
      <dgm:spPr/>
      <dgm:t>
        <a:bodyPr/>
        <a:lstStyle/>
        <a:p>
          <a:endParaRPr lang="en-US"/>
        </a:p>
      </dgm:t>
    </dgm:pt>
    <dgm:pt modelId="{EF54FEE8-801C-4686-A6A5-DF6B19D7FBB9}">
      <dgm:prSet/>
      <dgm:spPr/>
      <dgm:t>
        <a:bodyPr/>
        <a:lstStyle/>
        <a:p>
          <a:r>
            <a:rPr lang="en-US"/>
            <a:t>Emphasis on pedagogy and learning environments</a:t>
          </a:r>
        </a:p>
      </dgm:t>
    </dgm:pt>
    <dgm:pt modelId="{06D31FC7-6BF0-4AF7-94F5-2A3EC73939AF}" type="parTrans" cxnId="{53C25058-772B-4C5A-B3FE-7D4E9B5D2ED1}">
      <dgm:prSet/>
      <dgm:spPr/>
      <dgm:t>
        <a:bodyPr/>
        <a:lstStyle/>
        <a:p>
          <a:endParaRPr lang="en-US"/>
        </a:p>
      </dgm:t>
    </dgm:pt>
    <dgm:pt modelId="{B8EC66C2-C68A-459E-86E3-5B7F803E6CFC}" type="sibTrans" cxnId="{53C25058-772B-4C5A-B3FE-7D4E9B5D2ED1}">
      <dgm:prSet/>
      <dgm:spPr/>
      <dgm:t>
        <a:bodyPr/>
        <a:lstStyle/>
        <a:p>
          <a:endParaRPr lang="en-US"/>
        </a:p>
      </dgm:t>
    </dgm:pt>
    <dgm:pt modelId="{023D1515-E517-4ECC-A248-2FBAFDDD9FA2}">
      <dgm:prSet/>
      <dgm:spPr/>
      <dgm:t>
        <a:bodyPr/>
        <a:lstStyle/>
        <a:p>
          <a:r>
            <a:rPr lang="en-US"/>
            <a:t>Research questions driven by analyzing structured data</a:t>
          </a:r>
        </a:p>
      </dgm:t>
    </dgm:pt>
    <dgm:pt modelId="{565F2CEA-7027-4D58-A8B9-168BB91AD494}" type="parTrans" cxnId="{58B085DD-C2C9-4077-B755-25BDFA81443E}">
      <dgm:prSet/>
      <dgm:spPr/>
      <dgm:t>
        <a:bodyPr/>
        <a:lstStyle/>
        <a:p>
          <a:endParaRPr lang="en-US"/>
        </a:p>
      </dgm:t>
    </dgm:pt>
    <dgm:pt modelId="{92B6337D-AB07-4335-85F3-28A8AAA17CFD}" type="sibTrans" cxnId="{58B085DD-C2C9-4077-B755-25BDFA81443E}">
      <dgm:prSet/>
      <dgm:spPr/>
      <dgm:t>
        <a:bodyPr/>
        <a:lstStyle/>
        <a:p>
          <a:endParaRPr lang="en-US"/>
        </a:p>
      </dgm:t>
    </dgm:pt>
    <dgm:pt modelId="{7955DDAD-B11A-4E8F-8A64-11CB6F6006ED}">
      <dgm:prSet/>
      <dgm:spPr/>
      <dgm:t>
        <a:bodyPr/>
        <a:lstStyle/>
        <a:p>
          <a:pPr>
            <a:defRPr b="1"/>
          </a:pPr>
          <a:r>
            <a:rPr lang="en-US" dirty="0"/>
            <a:t>1990s to Today</a:t>
          </a:r>
        </a:p>
      </dgm:t>
    </dgm:pt>
    <dgm:pt modelId="{20FF5EDF-C1C2-4EA3-81BB-FCB321EF3DA2}" type="parTrans" cxnId="{733F2957-20AC-4329-8D9E-C53EEE6ECFBA}">
      <dgm:prSet/>
      <dgm:spPr/>
      <dgm:t>
        <a:bodyPr/>
        <a:lstStyle/>
        <a:p>
          <a:endParaRPr lang="en-US"/>
        </a:p>
      </dgm:t>
    </dgm:pt>
    <dgm:pt modelId="{C9DED1C1-120D-475C-B530-02FCDF99C7EE}" type="sibTrans" cxnId="{733F2957-20AC-4329-8D9E-C53EEE6ECFBA}">
      <dgm:prSet/>
      <dgm:spPr/>
      <dgm:t>
        <a:bodyPr/>
        <a:lstStyle/>
        <a:p>
          <a:endParaRPr lang="en-US"/>
        </a:p>
      </dgm:t>
    </dgm:pt>
    <dgm:pt modelId="{05687207-2062-4FB4-81E5-FBB018D2E1AE}">
      <dgm:prSet/>
      <dgm:spPr/>
      <dgm:t>
        <a:bodyPr/>
        <a:lstStyle/>
        <a:p>
          <a:r>
            <a:rPr lang="en-US"/>
            <a:t>Networking Data through Multimedia</a:t>
          </a:r>
        </a:p>
      </dgm:t>
    </dgm:pt>
    <dgm:pt modelId="{7F0C3A5F-93A9-4638-A899-1EBE7EBF3850}" type="parTrans" cxnId="{4773AF86-937D-4FA6-8051-D5F1BB1CB371}">
      <dgm:prSet/>
      <dgm:spPr/>
      <dgm:t>
        <a:bodyPr/>
        <a:lstStyle/>
        <a:p>
          <a:endParaRPr lang="en-US"/>
        </a:p>
      </dgm:t>
    </dgm:pt>
    <dgm:pt modelId="{757F00A6-7093-4C55-93ED-BC3674C0F5AB}" type="sibTrans" cxnId="{4773AF86-937D-4FA6-8051-D5F1BB1CB371}">
      <dgm:prSet/>
      <dgm:spPr/>
      <dgm:t>
        <a:bodyPr/>
        <a:lstStyle/>
        <a:p>
          <a:endParaRPr lang="en-US"/>
        </a:p>
      </dgm:t>
    </dgm:pt>
    <dgm:pt modelId="{EB72384E-4BEB-46C8-8975-8027A7DD21CE}">
      <dgm:prSet/>
      <dgm:spPr/>
      <dgm:t>
        <a:bodyPr/>
        <a:lstStyle/>
        <a:p>
          <a:r>
            <a:rPr lang="en-US"/>
            <a:t>More emphasis on design</a:t>
          </a:r>
        </a:p>
      </dgm:t>
    </dgm:pt>
    <dgm:pt modelId="{1B5F3846-C32E-402B-9438-509828E92412}" type="parTrans" cxnId="{8458D045-E8C7-4B21-9659-1E61973C6233}">
      <dgm:prSet/>
      <dgm:spPr/>
      <dgm:t>
        <a:bodyPr/>
        <a:lstStyle/>
        <a:p>
          <a:endParaRPr lang="en-US"/>
        </a:p>
      </dgm:t>
    </dgm:pt>
    <dgm:pt modelId="{908FBD8A-99BE-4F74-840C-29D377EA254B}" type="sibTrans" cxnId="{8458D045-E8C7-4B21-9659-1E61973C6233}">
      <dgm:prSet/>
      <dgm:spPr/>
      <dgm:t>
        <a:bodyPr/>
        <a:lstStyle/>
        <a:p>
          <a:endParaRPr lang="en-US"/>
        </a:p>
      </dgm:t>
    </dgm:pt>
    <dgm:pt modelId="{42B99408-FAEB-4ACB-98BC-68A5143D4769}">
      <dgm:prSet/>
      <dgm:spPr/>
      <dgm:t>
        <a:bodyPr/>
        <a:lstStyle/>
        <a:p>
          <a:r>
            <a:rPr lang="en-US"/>
            <a:t>Moving beyond text</a:t>
          </a:r>
        </a:p>
      </dgm:t>
    </dgm:pt>
    <dgm:pt modelId="{7F266B42-120A-41FD-B812-833948AAC108}" type="parTrans" cxnId="{3F58D740-1671-420C-810E-9A1FBB9AAD13}">
      <dgm:prSet/>
      <dgm:spPr/>
      <dgm:t>
        <a:bodyPr/>
        <a:lstStyle/>
        <a:p>
          <a:endParaRPr lang="en-US"/>
        </a:p>
      </dgm:t>
    </dgm:pt>
    <dgm:pt modelId="{81045121-A286-40C0-857F-86ED366D71B6}" type="sibTrans" cxnId="{3F58D740-1671-420C-810E-9A1FBB9AAD13}">
      <dgm:prSet/>
      <dgm:spPr/>
      <dgm:t>
        <a:bodyPr/>
        <a:lstStyle/>
        <a:p>
          <a:endParaRPr lang="en-US"/>
        </a:p>
      </dgm:t>
    </dgm:pt>
    <dgm:pt modelId="{0919C5A0-DF76-460D-B72E-9ADAD2C0AF90}">
      <dgm:prSet/>
      <dgm:spPr/>
      <dgm:t>
        <a:bodyPr/>
        <a:lstStyle/>
        <a:p>
          <a:r>
            <a:rPr lang="en-US" dirty="0"/>
            <a:t>Expanded modes of inquiry</a:t>
          </a:r>
        </a:p>
      </dgm:t>
    </dgm:pt>
    <dgm:pt modelId="{6C18585A-6E1D-4A58-8B90-65A0693BA9D6}" type="parTrans" cxnId="{637155A5-15B1-4CB6-AA83-5D7FDDD4C589}">
      <dgm:prSet/>
      <dgm:spPr/>
      <dgm:t>
        <a:bodyPr/>
        <a:lstStyle/>
        <a:p>
          <a:endParaRPr lang="en-US"/>
        </a:p>
      </dgm:t>
    </dgm:pt>
    <dgm:pt modelId="{4A7FF9E3-B906-4887-9859-742CE508C010}" type="sibTrans" cxnId="{637155A5-15B1-4CB6-AA83-5D7FDDD4C589}">
      <dgm:prSet/>
      <dgm:spPr/>
      <dgm:t>
        <a:bodyPr/>
        <a:lstStyle/>
        <a:p>
          <a:endParaRPr lang="en-US"/>
        </a:p>
      </dgm:t>
    </dgm:pt>
    <dgm:pt modelId="{B99CD5D7-6ABC-4955-8EB3-10A595AAA3AE}">
      <dgm:prSet/>
      <dgm:spPr/>
      <dgm:t>
        <a:bodyPr/>
        <a:lstStyle/>
        <a:p>
          <a:r>
            <a:rPr lang="en-US" dirty="0"/>
            <a:t>Design as an intellectual method -pedagogy</a:t>
          </a:r>
        </a:p>
      </dgm:t>
    </dgm:pt>
    <dgm:pt modelId="{2A8C6477-49E8-40D9-9403-F8D8B3D0957A}" type="parTrans" cxnId="{83F55FD2-30FE-407E-8D6B-6CF7977AA033}">
      <dgm:prSet/>
      <dgm:spPr/>
      <dgm:t>
        <a:bodyPr/>
        <a:lstStyle/>
        <a:p>
          <a:endParaRPr lang="en-US"/>
        </a:p>
      </dgm:t>
    </dgm:pt>
    <dgm:pt modelId="{3A7FCEE9-5857-4A8E-BD7A-96FA018F51BE}" type="sibTrans" cxnId="{83F55FD2-30FE-407E-8D6B-6CF7977AA033}">
      <dgm:prSet/>
      <dgm:spPr/>
      <dgm:t>
        <a:bodyPr/>
        <a:lstStyle/>
        <a:p>
          <a:endParaRPr lang="en-US"/>
        </a:p>
      </dgm:t>
    </dgm:pt>
    <dgm:pt modelId="{05D1C7BD-8786-4C96-9E2B-B5049D2CF49C}">
      <dgm:prSet/>
      <dgm:spPr/>
      <dgm:t>
        <a:bodyPr/>
        <a:lstStyle/>
        <a:p>
          <a:pPr>
            <a:defRPr b="1"/>
          </a:pPr>
          <a:r>
            <a:rPr lang="en-US"/>
            <a:t>1949-70s</a:t>
          </a:r>
        </a:p>
      </dgm:t>
    </dgm:pt>
    <dgm:pt modelId="{F00BC2EB-84F6-4EEF-91AC-611AB4AF4D40}" type="parTrans" cxnId="{7C32FCC7-8FE8-4F54-9007-10C1E5744314}">
      <dgm:prSet/>
      <dgm:spPr/>
      <dgm:t>
        <a:bodyPr/>
        <a:lstStyle/>
        <a:p>
          <a:endParaRPr lang="en-US"/>
        </a:p>
      </dgm:t>
    </dgm:pt>
    <dgm:pt modelId="{DAD30E53-096D-449D-B8F1-FABDF3D59F27}" type="sibTrans" cxnId="{7C32FCC7-8FE8-4F54-9007-10C1E5744314}">
      <dgm:prSet/>
      <dgm:spPr/>
      <dgm:t>
        <a:bodyPr/>
        <a:lstStyle/>
        <a:p>
          <a:endParaRPr lang="en-US"/>
        </a:p>
      </dgm:t>
    </dgm:pt>
    <dgm:pt modelId="{A7468076-A510-47CD-B13A-37B3B1579271}">
      <dgm:prSet/>
      <dgm:spPr/>
      <dgm:t>
        <a:bodyPr/>
        <a:lstStyle/>
        <a:p>
          <a:r>
            <a:rPr lang="en-US"/>
            <a:t>Indexing</a:t>
          </a:r>
        </a:p>
        <a:p>
          <a:r>
            <a:rPr lang="en-US"/>
            <a:t>Using mainframe computers to automate tasks such as word-searching, sorting, counting, and listing</a:t>
          </a:r>
        </a:p>
        <a:p>
          <a:r>
            <a:rPr lang="en-US">
              <a:hlinkClick xmlns:r="http://schemas.openxmlformats.org/officeDocument/2006/relationships" r:id="rId1"/>
            </a:rPr>
            <a:t>Index </a:t>
          </a:r>
          <a:r>
            <a:rPr lang="en-US" err="1">
              <a:hlinkClick xmlns:r="http://schemas.openxmlformats.org/officeDocument/2006/relationships" r:id="rId1"/>
            </a:rPr>
            <a:t>Thomisticus</a:t>
          </a:r>
          <a:r>
            <a:rPr lang="en-US">
              <a:hlinkClick xmlns:r="http://schemas.openxmlformats.org/officeDocument/2006/relationships" r:id="rId1"/>
            </a:rPr>
            <a:t> (corpusthomisticum.org)</a:t>
          </a:r>
          <a:endParaRPr lang="en-US"/>
        </a:p>
        <a:p>
          <a:br>
            <a:rPr lang="en-US"/>
          </a:br>
          <a:endParaRPr lang="en-US"/>
        </a:p>
      </dgm:t>
    </dgm:pt>
    <dgm:pt modelId="{ECAAC76D-754E-44C2-89FB-A9FF7A2E7E22}" type="parTrans" cxnId="{FDDFA585-F746-456D-B2DA-428296209705}">
      <dgm:prSet/>
      <dgm:spPr/>
      <dgm:t>
        <a:bodyPr/>
        <a:lstStyle/>
        <a:p>
          <a:endParaRPr lang="en-US"/>
        </a:p>
      </dgm:t>
    </dgm:pt>
    <dgm:pt modelId="{7ACCF5B6-AAD9-4A1A-82E8-1B75A090AE2D}" type="sibTrans" cxnId="{FDDFA585-F746-456D-B2DA-428296209705}">
      <dgm:prSet/>
      <dgm:spPr/>
      <dgm:t>
        <a:bodyPr/>
        <a:lstStyle/>
        <a:p>
          <a:endParaRPr lang="en-US"/>
        </a:p>
      </dgm:t>
    </dgm:pt>
    <dgm:pt modelId="{88EBC3D4-745D-49C3-B03D-844A38BA0943}" type="pres">
      <dgm:prSet presAssocID="{CAD3FD05-6D66-4054-8079-867D213A5A2D}" presName="root" presStyleCnt="0">
        <dgm:presLayoutVars>
          <dgm:dir/>
          <dgm:resizeHandles val="exact"/>
        </dgm:presLayoutVars>
      </dgm:prSet>
      <dgm:spPr/>
    </dgm:pt>
    <dgm:pt modelId="{9B65F78F-ACB7-4688-A500-DBB3866DAD1A}" type="pres">
      <dgm:prSet presAssocID="{05D1C7BD-8786-4C96-9E2B-B5049D2CF49C}" presName="compNode" presStyleCnt="0"/>
      <dgm:spPr/>
    </dgm:pt>
    <dgm:pt modelId="{59AA2C21-88A3-4F00-951F-C1C8B133F69F}" type="pres">
      <dgm:prSet presAssocID="{05D1C7BD-8786-4C96-9E2B-B5049D2CF49C}"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Books"/>
        </a:ext>
      </dgm:extLst>
    </dgm:pt>
    <dgm:pt modelId="{14C1D0AD-A3F9-4D72-B7C5-FF04DD174628}" type="pres">
      <dgm:prSet presAssocID="{05D1C7BD-8786-4C96-9E2B-B5049D2CF49C}" presName="iconSpace" presStyleCnt="0"/>
      <dgm:spPr/>
    </dgm:pt>
    <dgm:pt modelId="{F830A18A-6584-42CB-A627-884FC62F16E4}" type="pres">
      <dgm:prSet presAssocID="{05D1C7BD-8786-4C96-9E2B-B5049D2CF49C}" presName="parTx" presStyleLbl="revTx" presStyleIdx="0" presStyleCnt="6">
        <dgm:presLayoutVars>
          <dgm:chMax val="0"/>
          <dgm:chPref val="0"/>
        </dgm:presLayoutVars>
      </dgm:prSet>
      <dgm:spPr/>
    </dgm:pt>
    <dgm:pt modelId="{67ABB200-AFAC-4D97-823E-4ED1C3A18C68}" type="pres">
      <dgm:prSet presAssocID="{05D1C7BD-8786-4C96-9E2B-B5049D2CF49C}" presName="txSpace" presStyleCnt="0"/>
      <dgm:spPr/>
    </dgm:pt>
    <dgm:pt modelId="{FBA8BAB6-F403-484B-8FC3-8CADFA0C2784}" type="pres">
      <dgm:prSet presAssocID="{05D1C7BD-8786-4C96-9E2B-B5049D2CF49C}" presName="desTx" presStyleLbl="revTx" presStyleIdx="1" presStyleCnt="6">
        <dgm:presLayoutVars/>
      </dgm:prSet>
      <dgm:spPr/>
    </dgm:pt>
    <dgm:pt modelId="{1E31610A-C13F-4759-8735-C4703C0AC173}" type="pres">
      <dgm:prSet presAssocID="{DAD30E53-096D-449D-B8F1-FABDF3D59F27}" presName="sibTrans" presStyleCnt="0"/>
      <dgm:spPr/>
    </dgm:pt>
    <dgm:pt modelId="{2405A03F-EEC5-401F-AD94-6D23309B67B2}" type="pres">
      <dgm:prSet presAssocID="{F92CD49E-C941-48A8-9498-3A6F582E7444}" presName="compNode" presStyleCnt="0"/>
      <dgm:spPr/>
    </dgm:pt>
    <dgm:pt modelId="{569A18A7-13E6-4074-ADE5-91D1B861E23C}" type="pres">
      <dgm:prSet presAssocID="{F92CD49E-C941-48A8-9498-3A6F582E7444}"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Processor"/>
        </a:ext>
      </dgm:extLst>
    </dgm:pt>
    <dgm:pt modelId="{F798C82C-E959-479F-BEC3-943310CCE2AA}" type="pres">
      <dgm:prSet presAssocID="{F92CD49E-C941-48A8-9498-3A6F582E7444}" presName="iconSpace" presStyleCnt="0"/>
      <dgm:spPr/>
    </dgm:pt>
    <dgm:pt modelId="{117502EA-00C4-4F91-843A-45F94C6648C4}" type="pres">
      <dgm:prSet presAssocID="{F92CD49E-C941-48A8-9498-3A6F582E7444}" presName="parTx" presStyleLbl="revTx" presStyleIdx="2" presStyleCnt="6">
        <dgm:presLayoutVars>
          <dgm:chMax val="0"/>
          <dgm:chPref val="0"/>
        </dgm:presLayoutVars>
      </dgm:prSet>
      <dgm:spPr/>
    </dgm:pt>
    <dgm:pt modelId="{9372FAFC-B864-498B-9F78-20383787F8C1}" type="pres">
      <dgm:prSet presAssocID="{F92CD49E-C941-48A8-9498-3A6F582E7444}" presName="txSpace" presStyleCnt="0"/>
      <dgm:spPr/>
    </dgm:pt>
    <dgm:pt modelId="{DB7615E2-E9A2-4672-BCED-AE9818A54394}" type="pres">
      <dgm:prSet presAssocID="{F92CD49E-C941-48A8-9498-3A6F582E7444}" presName="desTx" presStyleLbl="revTx" presStyleIdx="3" presStyleCnt="6">
        <dgm:presLayoutVars/>
      </dgm:prSet>
      <dgm:spPr/>
    </dgm:pt>
    <dgm:pt modelId="{25C6E903-FB6A-4D06-8D13-DCE47163C130}" type="pres">
      <dgm:prSet presAssocID="{AB6C8F8A-320F-4C6A-B457-6CDB13CC895C}" presName="sibTrans" presStyleCnt="0"/>
      <dgm:spPr/>
    </dgm:pt>
    <dgm:pt modelId="{B67AA7DF-2964-4605-94BD-FE75FC0F519D}" type="pres">
      <dgm:prSet presAssocID="{7955DDAD-B11A-4E8F-8A64-11CB6F6006ED}" presName="compNode" presStyleCnt="0"/>
      <dgm:spPr/>
    </dgm:pt>
    <dgm:pt modelId="{690D7D7E-FD91-42EF-B2DE-DE137A2026D8}" type="pres">
      <dgm:prSet presAssocID="{7955DDAD-B11A-4E8F-8A64-11CB6F6006ED}"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Computer"/>
        </a:ext>
      </dgm:extLst>
    </dgm:pt>
    <dgm:pt modelId="{D2D7572E-9E0B-4490-9CDF-9FF68A896AF8}" type="pres">
      <dgm:prSet presAssocID="{7955DDAD-B11A-4E8F-8A64-11CB6F6006ED}" presName="iconSpace" presStyleCnt="0"/>
      <dgm:spPr/>
    </dgm:pt>
    <dgm:pt modelId="{F901F4E1-51C3-4F1F-8DAF-66487BBDBAFA}" type="pres">
      <dgm:prSet presAssocID="{7955DDAD-B11A-4E8F-8A64-11CB6F6006ED}" presName="parTx" presStyleLbl="revTx" presStyleIdx="4" presStyleCnt="6">
        <dgm:presLayoutVars>
          <dgm:chMax val="0"/>
          <dgm:chPref val="0"/>
        </dgm:presLayoutVars>
      </dgm:prSet>
      <dgm:spPr/>
    </dgm:pt>
    <dgm:pt modelId="{54173852-2F81-45BD-94FC-5D70B0A37C44}" type="pres">
      <dgm:prSet presAssocID="{7955DDAD-B11A-4E8F-8A64-11CB6F6006ED}" presName="txSpace" presStyleCnt="0"/>
      <dgm:spPr/>
    </dgm:pt>
    <dgm:pt modelId="{E8E67515-F3D5-4C99-99E2-406778AF13F9}" type="pres">
      <dgm:prSet presAssocID="{7955DDAD-B11A-4E8F-8A64-11CB6F6006ED}" presName="desTx" presStyleLbl="revTx" presStyleIdx="5" presStyleCnt="6">
        <dgm:presLayoutVars/>
      </dgm:prSet>
      <dgm:spPr/>
    </dgm:pt>
  </dgm:ptLst>
  <dgm:cxnLst>
    <dgm:cxn modelId="{5C61140A-D261-47F6-9DA6-C5FBF8FD7CCE}" type="presOf" srcId="{42B99408-FAEB-4ACB-98BC-68A5143D4769}" destId="{E8E67515-F3D5-4C99-99E2-406778AF13F9}" srcOrd="0" destOrd="2" presId="urn:microsoft.com/office/officeart/2018/2/layout/IconLabelDescriptionList"/>
    <dgm:cxn modelId="{D104E516-0BE4-4D92-A3C5-89659B5DFD12}" type="presOf" srcId="{A7468076-A510-47CD-B13A-37B3B1579271}" destId="{FBA8BAB6-F403-484B-8FC3-8CADFA0C2784}" srcOrd="0" destOrd="0" presId="urn:microsoft.com/office/officeart/2018/2/layout/IconLabelDescriptionList"/>
    <dgm:cxn modelId="{9040DC26-6F77-4C7E-82E8-3A4E96B7707A}" type="presOf" srcId="{F92CD49E-C941-48A8-9498-3A6F582E7444}" destId="{117502EA-00C4-4F91-843A-45F94C6648C4}" srcOrd="0" destOrd="0" presId="urn:microsoft.com/office/officeart/2018/2/layout/IconLabelDescriptionList"/>
    <dgm:cxn modelId="{BC4B903B-4CD8-4BBA-B2F8-A8641CD6538E}" type="presOf" srcId="{05D1C7BD-8786-4C96-9E2B-B5049D2CF49C}" destId="{F830A18A-6584-42CB-A627-884FC62F16E4}" srcOrd="0" destOrd="0" presId="urn:microsoft.com/office/officeart/2018/2/layout/IconLabelDescriptionList"/>
    <dgm:cxn modelId="{3F58D740-1671-420C-810E-9A1FBB9AAD13}" srcId="{05687207-2062-4FB4-81E5-FBB018D2E1AE}" destId="{42B99408-FAEB-4ACB-98BC-68A5143D4769}" srcOrd="1" destOrd="0" parTransId="{7F266B42-120A-41FD-B812-833948AAC108}" sibTransId="{81045121-A286-40C0-857F-86ED366D71B6}"/>
    <dgm:cxn modelId="{8458D045-E8C7-4B21-9659-1E61973C6233}" srcId="{05687207-2062-4FB4-81E5-FBB018D2E1AE}" destId="{EB72384E-4BEB-46C8-8975-8027A7DD21CE}" srcOrd="0" destOrd="0" parTransId="{1B5F3846-C32E-402B-9438-509828E92412}" sibTransId="{908FBD8A-99BE-4F74-840C-29D377EA254B}"/>
    <dgm:cxn modelId="{2AF84E66-7C41-4C51-8553-966A6D5E8617}" type="presOf" srcId="{B99CD5D7-6ABC-4955-8EB3-10A595AAA3AE}" destId="{E8E67515-F3D5-4C99-99E2-406778AF13F9}" srcOrd="0" destOrd="4" presId="urn:microsoft.com/office/officeart/2018/2/layout/IconLabelDescriptionList"/>
    <dgm:cxn modelId="{35AEE467-BA87-43CE-BF3E-370CE9852B7D}" type="presOf" srcId="{05687207-2062-4FB4-81E5-FBB018D2E1AE}" destId="{E8E67515-F3D5-4C99-99E2-406778AF13F9}" srcOrd="0" destOrd="0" presId="urn:microsoft.com/office/officeart/2018/2/layout/IconLabelDescriptionList"/>
    <dgm:cxn modelId="{0401016C-C619-4B81-8ED9-25B3D6412931}" type="presOf" srcId="{023D1515-E517-4ECC-A248-2FBAFDDD9FA2}" destId="{DB7615E2-E9A2-4672-BCED-AE9818A54394}" srcOrd="0" destOrd="4" presId="urn:microsoft.com/office/officeart/2018/2/layout/IconLabelDescriptionList"/>
    <dgm:cxn modelId="{33C5A476-A96C-4925-B64E-6988C1A14403}" type="presOf" srcId="{EF54FEE8-801C-4686-A6A5-DF6B19D7FBB9}" destId="{DB7615E2-E9A2-4672-BCED-AE9818A54394}" srcOrd="0" destOrd="3" presId="urn:microsoft.com/office/officeart/2018/2/layout/IconLabelDescriptionList"/>
    <dgm:cxn modelId="{4A0F2957-DDB2-493F-AE9B-AD2E5BB25582}" srcId="{ECB0103D-3326-4948-B77B-9DA5A04585DF}" destId="{11F53D10-5957-41C9-AA54-02BFC2ED8446}" srcOrd="1" destOrd="0" parTransId="{50618896-9D28-486E-BA90-B1587E3437BC}" sibTransId="{41ECF517-E562-4A9D-AD53-B05734131EB8}"/>
    <dgm:cxn modelId="{733F2957-20AC-4329-8D9E-C53EEE6ECFBA}" srcId="{CAD3FD05-6D66-4054-8079-867D213A5A2D}" destId="{7955DDAD-B11A-4E8F-8A64-11CB6F6006ED}" srcOrd="2" destOrd="0" parTransId="{20FF5EDF-C1C2-4EA3-81BB-FCB321EF3DA2}" sibTransId="{C9DED1C1-120D-475C-B530-02FCDF99C7EE}"/>
    <dgm:cxn modelId="{23F05077-AB66-455A-BE98-C5E27E9720FB}" type="presOf" srcId="{11F53D10-5957-41C9-AA54-02BFC2ED8446}" destId="{DB7615E2-E9A2-4672-BCED-AE9818A54394}" srcOrd="0" destOrd="2" presId="urn:microsoft.com/office/officeart/2018/2/layout/IconLabelDescriptionList"/>
    <dgm:cxn modelId="{53C25058-772B-4C5A-B3FE-7D4E9B5D2ED1}" srcId="{ECB0103D-3326-4948-B77B-9DA5A04585DF}" destId="{EF54FEE8-801C-4686-A6A5-DF6B19D7FBB9}" srcOrd="2" destOrd="0" parTransId="{06D31FC7-6BF0-4AF7-94F5-2A3EC73939AF}" sibTransId="{B8EC66C2-C68A-459E-86E3-5B7F803E6CFC}"/>
    <dgm:cxn modelId="{FDDFA585-F746-456D-B2DA-428296209705}" srcId="{05D1C7BD-8786-4C96-9E2B-B5049D2CF49C}" destId="{A7468076-A510-47CD-B13A-37B3B1579271}" srcOrd="0" destOrd="0" parTransId="{ECAAC76D-754E-44C2-89FB-A9FF7A2E7E22}" sibTransId="{7ACCF5B6-AAD9-4A1A-82E8-1B75A090AE2D}"/>
    <dgm:cxn modelId="{4773AF86-937D-4FA6-8051-D5F1BB1CB371}" srcId="{7955DDAD-B11A-4E8F-8A64-11CB6F6006ED}" destId="{05687207-2062-4FB4-81E5-FBB018D2E1AE}" srcOrd="0" destOrd="0" parTransId="{7F0C3A5F-93A9-4638-A899-1EBE7EBF3850}" sibTransId="{757F00A6-7093-4C55-93ED-BC3674C0F5AB}"/>
    <dgm:cxn modelId="{42AAAE88-E094-4CAC-B7D1-C7A77A2131FC}" srcId="{CAD3FD05-6D66-4054-8079-867D213A5A2D}" destId="{F92CD49E-C941-48A8-9498-3A6F582E7444}" srcOrd="1" destOrd="0" parTransId="{C26E0D03-0411-4395-9056-F493E681F4BD}" sibTransId="{AB6C8F8A-320F-4C6A-B457-6CDB13CC895C}"/>
    <dgm:cxn modelId="{1C272698-568C-4B80-8EEE-7499BB909313}" srcId="{ECB0103D-3326-4948-B77B-9DA5A04585DF}" destId="{87E8B5FB-5C8C-4F12-973A-871D4097F04E}" srcOrd="0" destOrd="0" parTransId="{A95750E5-C317-4C10-B875-086E97538569}" sibTransId="{610DC46B-D79F-4C6E-B2D1-0CF1F9B9F513}"/>
    <dgm:cxn modelId="{637155A5-15B1-4CB6-AA83-5D7FDDD4C589}" srcId="{05687207-2062-4FB4-81E5-FBB018D2E1AE}" destId="{0919C5A0-DF76-460D-B72E-9ADAD2C0AF90}" srcOrd="2" destOrd="0" parTransId="{6C18585A-6E1D-4A58-8B90-65A0693BA9D6}" sibTransId="{4A7FF9E3-B906-4887-9859-742CE508C010}"/>
    <dgm:cxn modelId="{BDF5E4A5-2463-4F09-A9F0-C049DE5F9256}" type="presOf" srcId="{EB72384E-4BEB-46C8-8975-8027A7DD21CE}" destId="{E8E67515-F3D5-4C99-99E2-406778AF13F9}" srcOrd="0" destOrd="1" presId="urn:microsoft.com/office/officeart/2018/2/layout/IconLabelDescriptionList"/>
    <dgm:cxn modelId="{200835AE-40B2-4F9F-8B53-A668B4D73E72}" srcId="{F92CD49E-C941-48A8-9498-3A6F582E7444}" destId="{ECB0103D-3326-4948-B77B-9DA5A04585DF}" srcOrd="0" destOrd="0" parTransId="{87C3232E-B0F3-4661-B3F8-76FA06AC1326}" sibTransId="{E2C5C254-0B41-47F6-B1BA-EF4C9822A978}"/>
    <dgm:cxn modelId="{54487FBF-4AFD-4CDE-9F0C-BD0844395FE6}" type="presOf" srcId="{CAD3FD05-6D66-4054-8079-867D213A5A2D}" destId="{88EBC3D4-745D-49C3-B03D-844A38BA0943}" srcOrd="0" destOrd="0" presId="urn:microsoft.com/office/officeart/2018/2/layout/IconLabelDescriptionList"/>
    <dgm:cxn modelId="{7C32FCC7-8FE8-4F54-9007-10C1E5744314}" srcId="{CAD3FD05-6D66-4054-8079-867D213A5A2D}" destId="{05D1C7BD-8786-4C96-9E2B-B5049D2CF49C}" srcOrd="0" destOrd="0" parTransId="{F00BC2EB-84F6-4EEF-91AC-611AB4AF4D40}" sibTransId="{DAD30E53-096D-449D-B8F1-FABDF3D59F27}"/>
    <dgm:cxn modelId="{83F55FD2-30FE-407E-8D6B-6CF7977AA033}" srcId="{05687207-2062-4FB4-81E5-FBB018D2E1AE}" destId="{B99CD5D7-6ABC-4955-8EB3-10A595AAA3AE}" srcOrd="3" destOrd="0" parTransId="{2A8C6477-49E8-40D9-9403-F8D8B3D0957A}" sibTransId="{3A7FCEE9-5857-4A8E-BD7A-96FA018F51BE}"/>
    <dgm:cxn modelId="{686FA1D6-AB1F-4672-B485-F9C0999F7DC8}" type="presOf" srcId="{87E8B5FB-5C8C-4F12-973A-871D4097F04E}" destId="{DB7615E2-E9A2-4672-BCED-AE9818A54394}" srcOrd="0" destOrd="1" presId="urn:microsoft.com/office/officeart/2018/2/layout/IconLabelDescriptionList"/>
    <dgm:cxn modelId="{6CAD92DC-22B5-47F9-A501-BC358E0D08FD}" type="presOf" srcId="{7955DDAD-B11A-4E8F-8A64-11CB6F6006ED}" destId="{F901F4E1-51C3-4F1F-8DAF-66487BBDBAFA}" srcOrd="0" destOrd="0" presId="urn:microsoft.com/office/officeart/2018/2/layout/IconLabelDescriptionList"/>
    <dgm:cxn modelId="{A091D9DC-ABE8-497C-876F-CF831233C5CD}" type="presOf" srcId="{ECB0103D-3326-4948-B77B-9DA5A04585DF}" destId="{DB7615E2-E9A2-4672-BCED-AE9818A54394}" srcOrd="0" destOrd="0" presId="urn:microsoft.com/office/officeart/2018/2/layout/IconLabelDescriptionList"/>
    <dgm:cxn modelId="{58B085DD-C2C9-4077-B755-25BDFA81443E}" srcId="{ECB0103D-3326-4948-B77B-9DA5A04585DF}" destId="{023D1515-E517-4ECC-A248-2FBAFDDD9FA2}" srcOrd="3" destOrd="0" parTransId="{565F2CEA-7027-4D58-A8B9-168BB91AD494}" sibTransId="{92B6337D-AB07-4335-85F3-28A8AAA17CFD}"/>
    <dgm:cxn modelId="{8266D1E4-4FB8-43BB-BC8E-CF4223246823}" type="presOf" srcId="{0919C5A0-DF76-460D-B72E-9ADAD2C0AF90}" destId="{E8E67515-F3D5-4C99-99E2-406778AF13F9}" srcOrd="0" destOrd="3" presId="urn:microsoft.com/office/officeart/2018/2/layout/IconLabelDescriptionList"/>
    <dgm:cxn modelId="{1B7D5134-0276-46B3-A4E2-EE0C21EA4BDE}" type="presParOf" srcId="{88EBC3D4-745D-49C3-B03D-844A38BA0943}" destId="{9B65F78F-ACB7-4688-A500-DBB3866DAD1A}" srcOrd="0" destOrd="0" presId="urn:microsoft.com/office/officeart/2018/2/layout/IconLabelDescriptionList"/>
    <dgm:cxn modelId="{D4F29FBC-0F9C-49E3-A246-6974B7D91B7F}" type="presParOf" srcId="{9B65F78F-ACB7-4688-A500-DBB3866DAD1A}" destId="{59AA2C21-88A3-4F00-951F-C1C8B133F69F}" srcOrd="0" destOrd="0" presId="urn:microsoft.com/office/officeart/2018/2/layout/IconLabelDescriptionList"/>
    <dgm:cxn modelId="{CAC4F2D6-CCAD-4A72-BD8F-1DC2378A7FCB}" type="presParOf" srcId="{9B65F78F-ACB7-4688-A500-DBB3866DAD1A}" destId="{14C1D0AD-A3F9-4D72-B7C5-FF04DD174628}" srcOrd="1" destOrd="0" presId="urn:microsoft.com/office/officeart/2018/2/layout/IconLabelDescriptionList"/>
    <dgm:cxn modelId="{F460D3FF-E9BC-46F9-A166-367C300BB61C}" type="presParOf" srcId="{9B65F78F-ACB7-4688-A500-DBB3866DAD1A}" destId="{F830A18A-6584-42CB-A627-884FC62F16E4}" srcOrd="2" destOrd="0" presId="urn:microsoft.com/office/officeart/2018/2/layout/IconLabelDescriptionList"/>
    <dgm:cxn modelId="{57FEF268-37BC-4AF0-B083-90D51C44B3DD}" type="presParOf" srcId="{9B65F78F-ACB7-4688-A500-DBB3866DAD1A}" destId="{67ABB200-AFAC-4D97-823E-4ED1C3A18C68}" srcOrd="3" destOrd="0" presId="urn:microsoft.com/office/officeart/2018/2/layout/IconLabelDescriptionList"/>
    <dgm:cxn modelId="{3FD6E1E7-F8D8-44B6-9165-13B9220A1472}" type="presParOf" srcId="{9B65F78F-ACB7-4688-A500-DBB3866DAD1A}" destId="{FBA8BAB6-F403-484B-8FC3-8CADFA0C2784}" srcOrd="4" destOrd="0" presId="urn:microsoft.com/office/officeart/2018/2/layout/IconLabelDescriptionList"/>
    <dgm:cxn modelId="{49A011AF-7861-4732-913B-FE59E2DC1D9B}" type="presParOf" srcId="{88EBC3D4-745D-49C3-B03D-844A38BA0943}" destId="{1E31610A-C13F-4759-8735-C4703C0AC173}" srcOrd="1" destOrd="0" presId="urn:microsoft.com/office/officeart/2018/2/layout/IconLabelDescriptionList"/>
    <dgm:cxn modelId="{50E6B9B5-AECC-492E-A2B6-8C91FE8D4EC7}" type="presParOf" srcId="{88EBC3D4-745D-49C3-B03D-844A38BA0943}" destId="{2405A03F-EEC5-401F-AD94-6D23309B67B2}" srcOrd="2" destOrd="0" presId="urn:microsoft.com/office/officeart/2018/2/layout/IconLabelDescriptionList"/>
    <dgm:cxn modelId="{D45D5015-DE59-4774-8BC7-997FFAC26BC3}" type="presParOf" srcId="{2405A03F-EEC5-401F-AD94-6D23309B67B2}" destId="{569A18A7-13E6-4074-ADE5-91D1B861E23C}" srcOrd="0" destOrd="0" presId="urn:microsoft.com/office/officeart/2018/2/layout/IconLabelDescriptionList"/>
    <dgm:cxn modelId="{88760833-39E0-4C52-99B2-482B73760B0F}" type="presParOf" srcId="{2405A03F-EEC5-401F-AD94-6D23309B67B2}" destId="{F798C82C-E959-479F-BEC3-943310CCE2AA}" srcOrd="1" destOrd="0" presId="urn:microsoft.com/office/officeart/2018/2/layout/IconLabelDescriptionList"/>
    <dgm:cxn modelId="{7490D116-55B8-4381-9240-10B41EE5A1C0}" type="presParOf" srcId="{2405A03F-EEC5-401F-AD94-6D23309B67B2}" destId="{117502EA-00C4-4F91-843A-45F94C6648C4}" srcOrd="2" destOrd="0" presId="urn:microsoft.com/office/officeart/2018/2/layout/IconLabelDescriptionList"/>
    <dgm:cxn modelId="{62BA57B3-DB54-46EF-83BF-39DC2462A738}" type="presParOf" srcId="{2405A03F-EEC5-401F-AD94-6D23309B67B2}" destId="{9372FAFC-B864-498B-9F78-20383787F8C1}" srcOrd="3" destOrd="0" presId="urn:microsoft.com/office/officeart/2018/2/layout/IconLabelDescriptionList"/>
    <dgm:cxn modelId="{038C9C58-1470-43EB-8CF4-20AF6A3343D6}" type="presParOf" srcId="{2405A03F-EEC5-401F-AD94-6D23309B67B2}" destId="{DB7615E2-E9A2-4672-BCED-AE9818A54394}" srcOrd="4" destOrd="0" presId="urn:microsoft.com/office/officeart/2018/2/layout/IconLabelDescriptionList"/>
    <dgm:cxn modelId="{CC35E7BA-2632-4E99-858F-DC9904C2DD44}" type="presParOf" srcId="{88EBC3D4-745D-49C3-B03D-844A38BA0943}" destId="{25C6E903-FB6A-4D06-8D13-DCE47163C130}" srcOrd="3" destOrd="0" presId="urn:microsoft.com/office/officeart/2018/2/layout/IconLabelDescriptionList"/>
    <dgm:cxn modelId="{EF7C78A3-77D6-43F0-87A9-71157B9C04CF}" type="presParOf" srcId="{88EBC3D4-745D-49C3-B03D-844A38BA0943}" destId="{B67AA7DF-2964-4605-94BD-FE75FC0F519D}" srcOrd="4" destOrd="0" presId="urn:microsoft.com/office/officeart/2018/2/layout/IconLabelDescriptionList"/>
    <dgm:cxn modelId="{0EA312BA-F2ED-4B9A-A586-B135AA121859}" type="presParOf" srcId="{B67AA7DF-2964-4605-94BD-FE75FC0F519D}" destId="{690D7D7E-FD91-42EF-B2DE-DE137A2026D8}" srcOrd="0" destOrd="0" presId="urn:microsoft.com/office/officeart/2018/2/layout/IconLabelDescriptionList"/>
    <dgm:cxn modelId="{76C02BA7-18C2-41AD-8A7C-4C4E673C9915}" type="presParOf" srcId="{B67AA7DF-2964-4605-94BD-FE75FC0F519D}" destId="{D2D7572E-9E0B-4490-9CDF-9FF68A896AF8}" srcOrd="1" destOrd="0" presId="urn:microsoft.com/office/officeart/2018/2/layout/IconLabelDescriptionList"/>
    <dgm:cxn modelId="{EB8A8DED-8B40-46F6-8EAD-F8E839E71391}" type="presParOf" srcId="{B67AA7DF-2964-4605-94BD-FE75FC0F519D}" destId="{F901F4E1-51C3-4F1F-8DAF-66487BBDBAFA}" srcOrd="2" destOrd="0" presId="urn:microsoft.com/office/officeart/2018/2/layout/IconLabelDescriptionList"/>
    <dgm:cxn modelId="{DA623D80-86B5-4233-8206-3BC11A292655}" type="presParOf" srcId="{B67AA7DF-2964-4605-94BD-FE75FC0F519D}" destId="{54173852-2F81-45BD-94FC-5D70B0A37C44}" srcOrd="3" destOrd="0" presId="urn:microsoft.com/office/officeart/2018/2/layout/IconLabelDescriptionList"/>
    <dgm:cxn modelId="{AAA542B5-D65B-4B11-B51E-15AB9B02993A}" type="presParOf" srcId="{B67AA7DF-2964-4605-94BD-FE75FC0F519D}" destId="{E8E67515-F3D5-4C99-99E2-406778AF13F9}"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62CDF1-A34D-4C4B-99B0-569F3579A063}"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a:lstStyle/>
        <a:p>
          <a:endParaRPr lang="en-US"/>
        </a:p>
      </dgm:t>
    </dgm:pt>
    <dgm:pt modelId="{2EEBC5D9-80F6-47E4-9170-07CC32F9E473}">
      <dgm:prSet/>
      <dgm:spPr/>
      <dgm:t>
        <a:bodyPr/>
        <a:lstStyle/>
        <a:p>
          <a:r>
            <a:rPr lang="en-US" dirty="0"/>
            <a:t>1</a:t>
          </a:r>
        </a:p>
      </dgm:t>
    </dgm:pt>
    <dgm:pt modelId="{4237C710-F2CD-428C-B778-89DFDC8D4607}" type="parTrans" cxnId="{F2C34826-A630-43B6-A1BE-9804CF311C6A}">
      <dgm:prSet/>
      <dgm:spPr/>
      <dgm:t>
        <a:bodyPr/>
        <a:lstStyle/>
        <a:p>
          <a:endParaRPr lang="en-US"/>
        </a:p>
      </dgm:t>
    </dgm:pt>
    <dgm:pt modelId="{F145849C-77B2-41E6-9929-B92757306079}" type="sibTrans" cxnId="{F2C34826-A630-43B6-A1BE-9804CF311C6A}">
      <dgm:prSet/>
      <dgm:spPr/>
      <dgm:t>
        <a:bodyPr/>
        <a:lstStyle/>
        <a:p>
          <a:endParaRPr lang="en-US"/>
        </a:p>
      </dgm:t>
    </dgm:pt>
    <dgm:pt modelId="{EDD2C4E8-2A7D-4737-BAE8-155C225A6899}">
      <dgm:prSet/>
      <dgm:spPr/>
      <dgm:t>
        <a:bodyPr/>
        <a:lstStyle/>
        <a:p>
          <a:r>
            <a:rPr lang="en-US" dirty="0"/>
            <a:t>Finding Trails – Making Connections</a:t>
          </a:r>
        </a:p>
      </dgm:t>
    </dgm:pt>
    <dgm:pt modelId="{18104BBD-ADD5-4663-A885-09171C86F94F}" type="parTrans" cxnId="{81D46CEF-1C0C-4ECE-BF27-41DF40620380}">
      <dgm:prSet/>
      <dgm:spPr/>
      <dgm:t>
        <a:bodyPr/>
        <a:lstStyle/>
        <a:p>
          <a:endParaRPr lang="en-US"/>
        </a:p>
      </dgm:t>
    </dgm:pt>
    <dgm:pt modelId="{325F0D35-EF91-4877-86E6-0BFFAF5DC6B6}" type="sibTrans" cxnId="{81D46CEF-1C0C-4ECE-BF27-41DF40620380}">
      <dgm:prSet/>
      <dgm:spPr/>
      <dgm:t>
        <a:bodyPr/>
        <a:lstStyle/>
        <a:p>
          <a:endParaRPr lang="en-US"/>
        </a:p>
      </dgm:t>
    </dgm:pt>
    <dgm:pt modelId="{E047D9FE-D3B9-4044-BC77-EC14F78E880E}">
      <dgm:prSet/>
      <dgm:spPr/>
      <dgm:t>
        <a:bodyPr/>
        <a:lstStyle/>
        <a:p>
          <a:r>
            <a:rPr lang="en-US" dirty="0"/>
            <a:t>2</a:t>
          </a:r>
        </a:p>
      </dgm:t>
    </dgm:pt>
    <dgm:pt modelId="{198E6E75-535C-47E8-B70A-242DF404D9F1}" type="parTrans" cxnId="{E68A9592-5B32-4775-870B-17CB5859F813}">
      <dgm:prSet/>
      <dgm:spPr/>
      <dgm:t>
        <a:bodyPr/>
        <a:lstStyle/>
        <a:p>
          <a:endParaRPr lang="en-US"/>
        </a:p>
      </dgm:t>
    </dgm:pt>
    <dgm:pt modelId="{7E993231-D3E2-4DA4-92F8-D10CCFC19912}" type="sibTrans" cxnId="{E68A9592-5B32-4775-870B-17CB5859F813}">
      <dgm:prSet/>
      <dgm:spPr/>
      <dgm:t>
        <a:bodyPr/>
        <a:lstStyle/>
        <a:p>
          <a:endParaRPr lang="en-US"/>
        </a:p>
      </dgm:t>
    </dgm:pt>
    <dgm:pt modelId="{C68956A4-FE33-4973-9D85-1948BD09D941}">
      <dgm:prSet/>
      <dgm:spPr/>
      <dgm:t>
        <a:bodyPr/>
        <a:lstStyle/>
        <a:p>
          <a:r>
            <a:rPr lang="en-US"/>
            <a:t>Communication and Course Management</a:t>
          </a:r>
        </a:p>
      </dgm:t>
    </dgm:pt>
    <dgm:pt modelId="{C878231F-6159-4A32-8CF7-0FDBC84C8EB0}" type="parTrans" cxnId="{E8896B58-EF06-48D0-AE80-7AEB795F9B5C}">
      <dgm:prSet/>
      <dgm:spPr/>
      <dgm:t>
        <a:bodyPr/>
        <a:lstStyle/>
        <a:p>
          <a:endParaRPr lang="en-US"/>
        </a:p>
      </dgm:t>
    </dgm:pt>
    <dgm:pt modelId="{31BCD9A9-00A4-44CB-A28A-D9D287402BF8}" type="sibTrans" cxnId="{E8896B58-EF06-48D0-AE80-7AEB795F9B5C}">
      <dgm:prSet/>
      <dgm:spPr/>
      <dgm:t>
        <a:bodyPr/>
        <a:lstStyle/>
        <a:p>
          <a:endParaRPr lang="en-US"/>
        </a:p>
      </dgm:t>
    </dgm:pt>
    <dgm:pt modelId="{22881E56-149C-40C8-9DBD-E9EE3A5D7FD9}">
      <dgm:prSet/>
      <dgm:spPr/>
      <dgm:t>
        <a:bodyPr/>
        <a:lstStyle/>
        <a:p>
          <a:r>
            <a:rPr lang="en-US" dirty="0"/>
            <a:t>3</a:t>
          </a:r>
        </a:p>
      </dgm:t>
    </dgm:pt>
    <dgm:pt modelId="{62CF659B-C918-4330-AC16-66DFA874A156}" type="parTrans" cxnId="{F807F36F-BD3E-41BA-AD19-A5EE146C6E52}">
      <dgm:prSet/>
      <dgm:spPr/>
      <dgm:t>
        <a:bodyPr/>
        <a:lstStyle/>
        <a:p>
          <a:endParaRPr lang="en-US"/>
        </a:p>
      </dgm:t>
    </dgm:pt>
    <dgm:pt modelId="{C3D16D50-A6DF-452C-8D3D-B34DD4EA915F}" type="sibTrans" cxnId="{F807F36F-BD3E-41BA-AD19-A5EE146C6E52}">
      <dgm:prSet/>
      <dgm:spPr/>
      <dgm:t>
        <a:bodyPr/>
        <a:lstStyle/>
        <a:p>
          <a:endParaRPr lang="en-US"/>
        </a:p>
      </dgm:t>
    </dgm:pt>
    <dgm:pt modelId="{5ACC5A43-6F9F-4036-A123-1B54A20A70A9}">
      <dgm:prSet/>
      <dgm:spPr/>
      <dgm:t>
        <a:bodyPr/>
        <a:lstStyle/>
        <a:p>
          <a:r>
            <a:rPr lang="en-US" dirty="0"/>
            <a:t>Hands-on websites that allow you to explore history</a:t>
          </a:r>
        </a:p>
      </dgm:t>
    </dgm:pt>
    <dgm:pt modelId="{F04259CE-FF8E-4F28-A4F3-CB76BA7E9FF6}" type="parTrans" cxnId="{1D6EF6EF-3AE8-4FF7-9477-779FCB0A6805}">
      <dgm:prSet/>
      <dgm:spPr/>
      <dgm:t>
        <a:bodyPr/>
        <a:lstStyle/>
        <a:p>
          <a:endParaRPr lang="en-US"/>
        </a:p>
      </dgm:t>
    </dgm:pt>
    <dgm:pt modelId="{D247C7B5-1EEA-4F7A-A6DA-060164CDB751}" type="sibTrans" cxnId="{1D6EF6EF-3AE8-4FF7-9477-779FCB0A6805}">
      <dgm:prSet/>
      <dgm:spPr/>
      <dgm:t>
        <a:bodyPr/>
        <a:lstStyle/>
        <a:p>
          <a:endParaRPr lang="en-US"/>
        </a:p>
      </dgm:t>
    </dgm:pt>
    <dgm:pt modelId="{009FC811-50A0-4142-8705-F8C90E6DAD16}">
      <dgm:prSet/>
      <dgm:spPr/>
      <dgm:t>
        <a:bodyPr/>
        <a:lstStyle/>
        <a:p>
          <a:r>
            <a:rPr lang="en-US" dirty="0"/>
            <a:t>4</a:t>
          </a:r>
        </a:p>
      </dgm:t>
    </dgm:pt>
    <dgm:pt modelId="{E85EDF51-ACB0-4B87-B53A-0CE72F4BEF0D}" type="parTrans" cxnId="{9A22A942-6969-464E-AC72-641D7C5F22C5}">
      <dgm:prSet/>
      <dgm:spPr/>
      <dgm:t>
        <a:bodyPr/>
        <a:lstStyle/>
        <a:p>
          <a:endParaRPr lang="en-US"/>
        </a:p>
      </dgm:t>
    </dgm:pt>
    <dgm:pt modelId="{8FA76038-C0CF-4F83-B7B6-B2478963AAA0}" type="sibTrans" cxnId="{9A22A942-6969-464E-AC72-641D7C5F22C5}">
      <dgm:prSet/>
      <dgm:spPr/>
      <dgm:t>
        <a:bodyPr/>
        <a:lstStyle/>
        <a:p>
          <a:endParaRPr lang="en-US"/>
        </a:p>
      </dgm:t>
    </dgm:pt>
    <dgm:pt modelId="{C90BBDF7-8EC2-49FF-AF00-355D2BDE6B97}">
      <dgm:prSet/>
      <dgm:spPr/>
      <dgm:t>
        <a:bodyPr/>
        <a:lstStyle/>
        <a:p>
          <a:r>
            <a:rPr lang="en-US" dirty="0"/>
            <a:t>Publishing, creating, collaborating, interpreting</a:t>
          </a:r>
        </a:p>
      </dgm:t>
    </dgm:pt>
    <dgm:pt modelId="{1D1991BC-6591-41F0-9F2F-54EC8098A9DB}" type="parTrans" cxnId="{CF914AFE-D8A1-434B-AC62-965F372E30BC}">
      <dgm:prSet/>
      <dgm:spPr/>
      <dgm:t>
        <a:bodyPr/>
        <a:lstStyle/>
        <a:p>
          <a:endParaRPr lang="en-US"/>
        </a:p>
      </dgm:t>
    </dgm:pt>
    <dgm:pt modelId="{A88D4130-00C2-4810-9249-25A224CD2BB4}" type="sibTrans" cxnId="{CF914AFE-D8A1-434B-AC62-965F372E30BC}">
      <dgm:prSet/>
      <dgm:spPr/>
      <dgm:t>
        <a:bodyPr/>
        <a:lstStyle/>
        <a:p>
          <a:endParaRPr lang="en-US"/>
        </a:p>
      </dgm:t>
    </dgm:pt>
    <dgm:pt modelId="{B7423681-F714-4AE3-A705-A5F4991CD463}">
      <dgm:prSet/>
      <dgm:spPr/>
      <dgm:t>
        <a:bodyPr/>
        <a:lstStyle/>
        <a:p>
          <a:r>
            <a:rPr lang="en-US" dirty="0"/>
            <a:t>5</a:t>
          </a:r>
        </a:p>
      </dgm:t>
    </dgm:pt>
    <dgm:pt modelId="{1C658258-CB9B-4021-A566-87FB54FBBEB4}" type="parTrans" cxnId="{287DC708-6C06-4625-9D45-FE0291BA61FF}">
      <dgm:prSet/>
      <dgm:spPr/>
      <dgm:t>
        <a:bodyPr/>
        <a:lstStyle/>
        <a:p>
          <a:endParaRPr lang="en-US"/>
        </a:p>
      </dgm:t>
    </dgm:pt>
    <dgm:pt modelId="{BADA929D-0F51-4F7B-86B7-9758BF6832EE}" type="sibTrans" cxnId="{287DC708-6C06-4625-9D45-FE0291BA61FF}">
      <dgm:prSet/>
      <dgm:spPr/>
      <dgm:t>
        <a:bodyPr/>
        <a:lstStyle/>
        <a:p>
          <a:endParaRPr lang="en-US"/>
        </a:p>
      </dgm:t>
    </dgm:pt>
    <dgm:pt modelId="{BB130490-ADF5-42AC-9AB2-0654B146724B}">
      <dgm:prSet/>
      <dgm:spPr/>
      <dgm:t>
        <a:bodyPr/>
        <a:lstStyle/>
        <a:p>
          <a:r>
            <a:rPr lang="en-US" dirty="0"/>
            <a:t>3-D simulations and audio/visual recreations based on extensive data and research</a:t>
          </a:r>
        </a:p>
      </dgm:t>
    </dgm:pt>
    <dgm:pt modelId="{124BDFFC-C483-489E-AC6B-F5253CE6255A}" type="parTrans" cxnId="{EBDA8F70-33E1-4952-A1C4-19EF71A5C731}">
      <dgm:prSet/>
      <dgm:spPr/>
      <dgm:t>
        <a:bodyPr/>
        <a:lstStyle/>
        <a:p>
          <a:endParaRPr lang="en-US"/>
        </a:p>
      </dgm:t>
    </dgm:pt>
    <dgm:pt modelId="{CE9EEEBD-AC40-438A-B21D-2DEAB4E7EDA8}" type="sibTrans" cxnId="{EBDA8F70-33E1-4952-A1C4-19EF71A5C731}">
      <dgm:prSet/>
      <dgm:spPr/>
      <dgm:t>
        <a:bodyPr/>
        <a:lstStyle/>
        <a:p>
          <a:endParaRPr lang="en-US"/>
        </a:p>
      </dgm:t>
    </dgm:pt>
    <dgm:pt modelId="{905C40C5-75E6-4DD6-83CA-46762FB6EF71}" type="pres">
      <dgm:prSet presAssocID="{FC62CDF1-A34D-4C4B-99B0-569F3579A063}" presName="Name0" presStyleCnt="0">
        <dgm:presLayoutVars>
          <dgm:dir/>
          <dgm:animLvl val="lvl"/>
          <dgm:resizeHandles val="exact"/>
        </dgm:presLayoutVars>
      </dgm:prSet>
      <dgm:spPr/>
    </dgm:pt>
    <dgm:pt modelId="{8E2EBFEB-3F11-410F-B1DD-84F8B21AD451}" type="pres">
      <dgm:prSet presAssocID="{B7423681-F714-4AE3-A705-A5F4991CD463}" presName="boxAndChildren" presStyleCnt="0"/>
      <dgm:spPr/>
    </dgm:pt>
    <dgm:pt modelId="{F145C2D3-7D67-4891-A949-C63C3A81AE80}" type="pres">
      <dgm:prSet presAssocID="{B7423681-F714-4AE3-A705-A5F4991CD463}" presName="parentTextBox" presStyleLbl="alignNode1" presStyleIdx="0" presStyleCnt="5"/>
      <dgm:spPr/>
    </dgm:pt>
    <dgm:pt modelId="{66AA775C-DC98-4800-82EE-92FC720D67B8}" type="pres">
      <dgm:prSet presAssocID="{B7423681-F714-4AE3-A705-A5F4991CD463}" presName="descendantBox" presStyleLbl="bgAccFollowNode1" presStyleIdx="0" presStyleCnt="5"/>
      <dgm:spPr/>
    </dgm:pt>
    <dgm:pt modelId="{8A58ED9D-7E91-492F-8CDD-F7AFF418F2A0}" type="pres">
      <dgm:prSet presAssocID="{8FA76038-C0CF-4F83-B7B6-B2478963AAA0}" presName="sp" presStyleCnt="0"/>
      <dgm:spPr/>
    </dgm:pt>
    <dgm:pt modelId="{2E12CF56-4EF2-473F-92AF-1992A0EF4AD7}" type="pres">
      <dgm:prSet presAssocID="{009FC811-50A0-4142-8705-F8C90E6DAD16}" presName="arrowAndChildren" presStyleCnt="0"/>
      <dgm:spPr/>
    </dgm:pt>
    <dgm:pt modelId="{9762EB3D-1D9D-4584-80BD-671497F768D2}" type="pres">
      <dgm:prSet presAssocID="{009FC811-50A0-4142-8705-F8C90E6DAD16}" presName="parentTextArrow" presStyleLbl="node1" presStyleIdx="0" presStyleCnt="0"/>
      <dgm:spPr/>
    </dgm:pt>
    <dgm:pt modelId="{259B4F5C-57C2-42D2-9D7E-A1B496399DF7}" type="pres">
      <dgm:prSet presAssocID="{009FC811-50A0-4142-8705-F8C90E6DAD16}" presName="arrow" presStyleLbl="alignNode1" presStyleIdx="1" presStyleCnt="5"/>
      <dgm:spPr/>
    </dgm:pt>
    <dgm:pt modelId="{41CC664A-A360-4141-9245-1E463E8FF005}" type="pres">
      <dgm:prSet presAssocID="{009FC811-50A0-4142-8705-F8C90E6DAD16}" presName="descendantArrow" presStyleLbl="bgAccFollowNode1" presStyleIdx="1" presStyleCnt="5"/>
      <dgm:spPr/>
    </dgm:pt>
    <dgm:pt modelId="{7E975FFB-A4C6-4C91-81F9-20D098557840}" type="pres">
      <dgm:prSet presAssocID="{C3D16D50-A6DF-452C-8D3D-B34DD4EA915F}" presName="sp" presStyleCnt="0"/>
      <dgm:spPr/>
    </dgm:pt>
    <dgm:pt modelId="{61ED6138-B296-4D98-AA07-DD7AD2680058}" type="pres">
      <dgm:prSet presAssocID="{22881E56-149C-40C8-9DBD-E9EE3A5D7FD9}" presName="arrowAndChildren" presStyleCnt="0"/>
      <dgm:spPr/>
    </dgm:pt>
    <dgm:pt modelId="{000BB5B8-6692-4FC8-B776-E405FCD2A7AC}" type="pres">
      <dgm:prSet presAssocID="{22881E56-149C-40C8-9DBD-E9EE3A5D7FD9}" presName="parentTextArrow" presStyleLbl="node1" presStyleIdx="0" presStyleCnt="0"/>
      <dgm:spPr/>
    </dgm:pt>
    <dgm:pt modelId="{AC98C840-7B44-4AB0-A093-66C8CDEB8D94}" type="pres">
      <dgm:prSet presAssocID="{22881E56-149C-40C8-9DBD-E9EE3A5D7FD9}" presName="arrow" presStyleLbl="alignNode1" presStyleIdx="2" presStyleCnt="5"/>
      <dgm:spPr/>
    </dgm:pt>
    <dgm:pt modelId="{830CC953-6047-4478-890E-438F1027650E}" type="pres">
      <dgm:prSet presAssocID="{22881E56-149C-40C8-9DBD-E9EE3A5D7FD9}" presName="descendantArrow" presStyleLbl="bgAccFollowNode1" presStyleIdx="2" presStyleCnt="5"/>
      <dgm:spPr/>
    </dgm:pt>
    <dgm:pt modelId="{62F064CD-101F-444B-8D71-6666842E2B92}" type="pres">
      <dgm:prSet presAssocID="{7E993231-D3E2-4DA4-92F8-D10CCFC19912}" presName="sp" presStyleCnt="0"/>
      <dgm:spPr/>
    </dgm:pt>
    <dgm:pt modelId="{DB651440-0129-477E-A754-F81B116C0300}" type="pres">
      <dgm:prSet presAssocID="{E047D9FE-D3B9-4044-BC77-EC14F78E880E}" presName="arrowAndChildren" presStyleCnt="0"/>
      <dgm:spPr/>
    </dgm:pt>
    <dgm:pt modelId="{E4F9F2CD-8F16-46A0-99BC-C7F39B90D6E4}" type="pres">
      <dgm:prSet presAssocID="{E047D9FE-D3B9-4044-BC77-EC14F78E880E}" presName="parentTextArrow" presStyleLbl="node1" presStyleIdx="0" presStyleCnt="0"/>
      <dgm:spPr/>
    </dgm:pt>
    <dgm:pt modelId="{E4D02077-F4A6-4A27-AE44-6F6129AF8610}" type="pres">
      <dgm:prSet presAssocID="{E047D9FE-D3B9-4044-BC77-EC14F78E880E}" presName="arrow" presStyleLbl="alignNode1" presStyleIdx="3" presStyleCnt="5"/>
      <dgm:spPr/>
    </dgm:pt>
    <dgm:pt modelId="{C31B1CD0-CC66-43D0-A204-C1D53B793677}" type="pres">
      <dgm:prSet presAssocID="{E047D9FE-D3B9-4044-BC77-EC14F78E880E}" presName="descendantArrow" presStyleLbl="bgAccFollowNode1" presStyleIdx="3" presStyleCnt="5"/>
      <dgm:spPr/>
    </dgm:pt>
    <dgm:pt modelId="{968BE252-2894-4EB4-A08F-A5B04AEA71EC}" type="pres">
      <dgm:prSet presAssocID="{F145849C-77B2-41E6-9929-B92757306079}" presName="sp" presStyleCnt="0"/>
      <dgm:spPr/>
    </dgm:pt>
    <dgm:pt modelId="{C5877791-6A14-4936-8D1A-E2C6A5BC2079}" type="pres">
      <dgm:prSet presAssocID="{2EEBC5D9-80F6-47E4-9170-07CC32F9E473}" presName="arrowAndChildren" presStyleCnt="0"/>
      <dgm:spPr/>
    </dgm:pt>
    <dgm:pt modelId="{1721B20C-68F4-4341-81F0-F4B155F95C4C}" type="pres">
      <dgm:prSet presAssocID="{2EEBC5D9-80F6-47E4-9170-07CC32F9E473}" presName="parentTextArrow" presStyleLbl="node1" presStyleIdx="0" presStyleCnt="0"/>
      <dgm:spPr/>
    </dgm:pt>
    <dgm:pt modelId="{90B64324-5DD4-4B26-A123-48FE17C00150}" type="pres">
      <dgm:prSet presAssocID="{2EEBC5D9-80F6-47E4-9170-07CC32F9E473}" presName="arrow" presStyleLbl="alignNode1" presStyleIdx="4" presStyleCnt="5"/>
      <dgm:spPr/>
    </dgm:pt>
    <dgm:pt modelId="{21CC31B4-6C3E-49D5-8738-07760E310364}" type="pres">
      <dgm:prSet presAssocID="{2EEBC5D9-80F6-47E4-9170-07CC32F9E473}" presName="descendantArrow" presStyleLbl="bgAccFollowNode1" presStyleIdx="4" presStyleCnt="5"/>
      <dgm:spPr/>
    </dgm:pt>
  </dgm:ptLst>
  <dgm:cxnLst>
    <dgm:cxn modelId="{250A9F06-D4EF-4D8D-9962-E2D75D8424B2}" type="presOf" srcId="{FC62CDF1-A34D-4C4B-99B0-569F3579A063}" destId="{905C40C5-75E6-4DD6-83CA-46762FB6EF71}" srcOrd="0" destOrd="0" presId="urn:microsoft.com/office/officeart/2016/7/layout/VerticalDownArrowProcess"/>
    <dgm:cxn modelId="{287DC708-6C06-4625-9D45-FE0291BA61FF}" srcId="{FC62CDF1-A34D-4C4B-99B0-569F3579A063}" destId="{B7423681-F714-4AE3-A705-A5F4991CD463}" srcOrd="4" destOrd="0" parTransId="{1C658258-CB9B-4021-A566-87FB54FBBEB4}" sibTransId="{BADA929D-0F51-4F7B-86B7-9758BF6832EE}"/>
    <dgm:cxn modelId="{9FAAA80A-B0DB-4D06-B0AE-926356388E41}" type="presOf" srcId="{BB130490-ADF5-42AC-9AB2-0654B146724B}" destId="{66AA775C-DC98-4800-82EE-92FC720D67B8}" srcOrd="0" destOrd="0" presId="urn:microsoft.com/office/officeart/2016/7/layout/VerticalDownArrowProcess"/>
    <dgm:cxn modelId="{92B3400B-D813-4102-8FAC-F1AC02B810F4}" type="presOf" srcId="{009FC811-50A0-4142-8705-F8C90E6DAD16}" destId="{9762EB3D-1D9D-4584-80BD-671497F768D2}" srcOrd="0" destOrd="0" presId="urn:microsoft.com/office/officeart/2016/7/layout/VerticalDownArrowProcess"/>
    <dgm:cxn modelId="{F2C34826-A630-43B6-A1BE-9804CF311C6A}" srcId="{FC62CDF1-A34D-4C4B-99B0-569F3579A063}" destId="{2EEBC5D9-80F6-47E4-9170-07CC32F9E473}" srcOrd="0" destOrd="0" parTransId="{4237C710-F2CD-428C-B778-89DFDC8D4607}" sibTransId="{F145849C-77B2-41E6-9929-B92757306079}"/>
    <dgm:cxn modelId="{81EA002A-11DE-435C-84EE-AC59534834CF}" type="presOf" srcId="{C68956A4-FE33-4973-9D85-1948BD09D941}" destId="{C31B1CD0-CC66-43D0-A204-C1D53B793677}" srcOrd="0" destOrd="0" presId="urn:microsoft.com/office/officeart/2016/7/layout/VerticalDownArrowProcess"/>
    <dgm:cxn modelId="{A6A37F31-2368-4C61-BA12-19644D844AC9}" type="presOf" srcId="{2EEBC5D9-80F6-47E4-9170-07CC32F9E473}" destId="{1721B20C-68F4-4341-81F0-F4B155F95C4C}" srcOrd="0" destOrd="0" presId="urn:microsoft.com/office/officeart/2016/7/layout/VerticalDownArrowProcess"/>
    <dgm:cxn modelId="{9A22A942-6969-464E-AC72-641D7C5F22C5}" srcId="{FC62CDF1-A34D-4C4B-99B0-569F3579A063}" destId="{009FC811-50A0-4142-8705-F8C90E6DAD16}" srcOrd="3" destOrd="0" parTransId="{E85EDF51-ACB0-4B87-B53A-0CE72F4BEF0D}" sibTransId="{8FA76038-C0CF-4F83-B7B6-B2478963AAA0}"/>
    <dgm:cxn modelId="{9361F862-F8F6-4DF1-8C85-4D369C549B76}" type="presOf" srcId="{22881E56-149C-40C8-9DBD-E9EE3A5D7FD9}" destId="{000BB5B8-6692-4FC8-B776-E405FCD2A7AC}" srcOrd="0" destOrd="0" presId="urn:microsoft.com/office/officeart/2016/7/layout/VerticalDownArrowProcess"/>
    <dgm:cxn modelId="{45577D68-23D8-4A6E-B943-394D7DF5E983}" type="presOf" srcId="{22881E56-149C-40C8-9DBD-E9EE3A5D7FD9}" destId="{AC98C840-7B44-4AB0-A093-66C8CDEB8D94}" srcOrd="1" destOrd="0" presId="urn:microsoft.com/office/officeart/2016/7/layout/VerticalDownArrowProcess"/>
    <dgm:cxn modelId="{BB374D6E-A784-4E3E-B261-D9CBD5293305}" type="presOf" srcId="{E047D9FE-D3B9-4044-BC77-EC14F78E880E}" destId="{E4F9F2CD-8F16-46A0-99BC-C7F39B90D6E4}" srcOrd="0" destOrd="0" presId="urn:microsoft.com/office/officeart/2016/7/layout/VerticalDownArrowProcess"/>
    <dgm:cxn modelId="{F807F36F-BD3E-41BA-AD19-A5EE146C6E52}" srcId="{FC62CDF1-A34D-4C4B-99B0-569F3579A063}" destId="{22881E56-149C-40C8-9DBD-E9EE3A5D7FD9}" srcOrd="2" destOrd="0" parTransId="{62CF659B-C918-4330-AC16-66DFA874A156}" sibTransId="{C3D16D50-A6DF-452C-8D3D-B34DD4EA915F}"/>
    <dgm:cxn modelId="{EBDA8F70-33E1-4952-A1C4-19EF71A5C731}" srcId="{B7423681-F714-4AE3-A705-A5F4991CD463}" destId="{BB130490-ADF5-42AC-9AB2-0654B146724B}" srcOrd="0" destOrd="0" parTransId="{124BDFFC-C483-489E-AC6B-F5253CE6255A}" sibTransId="{CE9EEEBD-AC40-438A-B21D-2DEAB4E7EDA8}"/>
    <dgm:cxn modelId="{CE64E855-DBD4-469D-903E-3B667BDF25DF}" type="presOf" srcId="{5ACC5A43-6F9F-4036-A123-1B54A20A70A9}" destId="{830CC953-6047-4478-890E-438F1027650E}" srcOrd="0" destOrd="0" presId="urn:microsoft.com/office/officeart/2016/7/layout/VerticalDownArrowProcess"/>
    <dgm:cxn modelId="{E8896B58-EF06-48D0-AE80-7AEB795F9B5C}" srcId="{E047D9FE-D3B9-4044-BC77-EC14F78E880E}" destId="{C68956A4-FE33-4973-9D85-1948BD09D941}" srcOrd="0" destOrd="0" parTransId="{C878231F-6159-4A32-8CF7-0FDBC84C8EB0}" sibTransId="{31BCD9A9-00A4-44CB-A28A-D9D287402BF8}"/>
    <dgm:cxn modelId="{79AB2A59-B488-4865-B7FA-1C5A63AB3750}" type="presOf" srcId="{B7423681-F714-4AE3-A705-A5F4991CD463}" destId="{F145C2D3-7D67-4891-A949-C63C3A81AE80}" srcOrd="0" destOrd="0" presId="urn:microsoft.com/office/officeart/2016/7/layout/VerticalDownArrowProcess"/>
    <dgm:cxn modelId="{F228DE82-6426-4974-9DC7-0D80304C0A78}" type="presOf" srcId="{E047D9FE-D3B9-4044-BC77-EC14F78E880E}" destId="{E4D02077-F4A6-4A27-AE44-6F6129AF8610}" srcOrd="1" destOrd="0" presId="urn:microsoft.com/office/officeart/2016/7/layout/VerticalDownArrowProcess"/>
    <dgm:cxn modelId="{A7E94786-1D74-4D84-8164-9A708DDFA6C7}" type="presOf" srcId="{2EEBC5D9-80F6-47E4-9170-07CC32F9E473}" destId="{90B64324-5DD4-4B26-A123-48FE17C00150}" srcOrd="1" destOrd="0" presId="urn:microsoft.com/office/officeart/2016/7/layout/VerticalDownArrowProcess"/>
    <dgm:cxn modelId="{E68A9592-5B32-4775-870B-17CB5859F813}" srcId="{FC62CDF1-A34D-4C4B-99B0-569F3579A063}" destId="{E047D9FE-D3B9-4044-BC77-EC14F78E880E}" srcOrd="1" destOrd="0" parTransId="{198E6E75-535C-47E8-B70A-242DF404D9F1}" sibTransId="{7E993231-D3E2-4DA4-92F8-D10CCFC19912}"/>
    <dgm:cxn modelId="{67FCE3A8-590A-4824-9E4D-642B0C1C9396}" type="presOf" srcId="{C90BBDF7-8EC2-49FF-AF00-355D2BDE6B97}" destId="{41CC664A-A360-4141-9245-1E463E8FF005}" srcOrd="0" destOrd="0" presId="urn:microsoft.com/office/officeart/2016/7/layout/VerticalDownArrowProcess"/>
    <dgm:cxn modelId="{325E6AB9-8F76-4694-9220-E408BB3852CA}" type="presOf" srcId="{009FC811-50A0-4142-8705-F8C90E6DAD16}" destId="{259B4F5C-57C2-42D2-9D7E-A1B496399DF7}" srcOrd="1" destOrd="0" presId="urn:microsoft.com/office/officeart/2016/7/layout/VerticalDownArrowProcess"/>
    <dgm:cxn modelId="{3217E7E8-41CC-4261-9F9E-BA9140D79162}" type="presOf" srcId="{EDD2C4E8-2A7D-4737-BAE8-155C225A6899}" destId="{21CC31B4-6C3E-49D5-8738-07760E310364}" srcOrd="0" destOrd="0" presId="urn:microsoft.com/office/officeart/2016/7/layout/VerticalDownArrowProcess"/>
    <dgm:cxn modelId="{81D46CEF-1C0C-4ECE-BF27-41DF40620380}" srcId="{2EEBC5D9-80F6-47E4-9170-07CC32F9E473}" destId="{EDD2C4E8-2A7D-4737-BAE8-155C225A6899}" srcOrd="0" destOrd="0" parTransId="{18104BBD-ADD5-4663-A885-09171C86F94F}" sibTransId="{325F0D35-EF91-4877-86E6-0BFFAF5DC6B6}"/>
    <dgm:cxn modelId="{1D6EF6EF-3AE8-4FF7-9477-779FCB0A6805}" srcId="{22881E56-149C-40C8-9DBD-E9EE3A5D7FD9}" destId="{5ACC5A43-6F9F-4036-A123-1B54A20A70A9}" srcOrd="0" destOrd="0" parTransId="{F04259CE-FF8E-4F28-A4F3-CB76BA7E9FF6}" sibTransId="{D247C7B5-1EEA-4F7A-A6DA-060164CDB751}"/>
    <dgm:cxn modelId="{CF914AFE-D8A1-434B-AC62-965F372E30BC}" srcId="{009FC811-50A0-4142-8705-F8C90E6DAD16}" destId="{C90BBDF7-8EC2-49FF-AF00-355D2BDE6B97}" srcOrd="0" destOrd="0" parTransId="{1D1991BC-6591-41F0-9F2F-54EC8098A9DB}" sibTransId="{A88D4130-00C2-4810-9249-25A224CD2BB4}"/>
    <dgm:cxn modelId="{60790C6B-665E-4A29-B90B-7B999B173D8D}" type="presParOf" srcId="{905C40C5-75E6-4DD6-83CA-46762FB6EF71}" destId="{8E2EBFEB-3F11-410F-B1DD-84F8B21AD451}" srcOrd="0" destOrd="0" presId="urn:microsoft.com/office/officeart/2016/7/layout/VerticalDownArrowProcess"/>
    <dgm:cxn modelId="{64FA5F29-D41E-4452-8B4A-FBABA4CCF19E}" type="presParOf" srcId="{8E2EBFEB-3F11-410F-B1DD-84F8B21AD451}" destId="{F145C2D3-7D67-4891-A949-C63C3A81AE80}" srcOrd="0" destOrd="0" presId="urn:microsoft.com/office/officeart/2016/7/layout/VerticalDownArrowProcess"/>
    <dgm:cxn modelId="{6B21D6F1-0626-4A7A-8EBB-4052FBB46A4E}" type="presParOf" srcId="{8E2EBFEB-3F11-410F-B1DD-84F8B21AD451}" destId="{66AA775C-DC98-4800-82EE-92FC720D67B8}" srcOrd="1" destOrd="0" presId="urn:microsoft.com/office/officeart/2016/7/layout/VerticalDownArrowProcess"/>
    <dgm:cxn modelId="{997269C4-BBEA-4203-A829-B1A2938FBA1C}" type="presParOf" srcId="{905C40C5-75E6-4DD6-83CA-46762FB6EF71}" destId="{8A58ED9D-7E91-492F-8CDD-F7AFF418F2A0}" srcOrd="1" destOrd="0" presId="urn:microsoft.com/office/officeart/2016/7/layout/VerticalDownArrowProcess"/>
    <dgm:cxn modelId="{71E39D45-3D6E-432D-A58D-8AD08DF3DD51}" type="presParOf" srcId="{905C40C5-75E6-4DD6-83CA-46762FB6EF71}" destId="{2E12CF56-4EF2-473F-92AF-1992A0EF4AD7}" srcOrd="2" destOrd="0" presId="urn:microsoft.com/office/officeart/2016/7/layout/VerticalDownArrowProcess"/>
    <dgm:cxn modelId="{9A105D31-BD02-47C0-993E-49A8E68ED8A5}" type="presParOf" srcId="{2E12CF56-4EF2-473F-92AF-1992A0EF4AD7}" destId="{9762EB3D-1D9D-4584-80BD-671497F768D2}" srcOrd="0" destOrd="0" presId="urn:microsoft.com/office/officeart/2016/7/layout/VerticalDownArrowProcess"/>
    <dgm:cxn modelId="{E682CBD7-0703-4C96-BF49-B044BFACF56D}" type="presParOf" srcId="{2E12CF56-4EF2-473F-92AF-1992A0EF4AD7}" destId="{259B4F5C-57C2-42D2-9D7E-A1B496399DF7}" srcOrd="1" destOrd="0" presId="urn:microsoft.com/office/officeart/2016/7/layout/VerticalDownArrowProcess"/>
    <dgm:cxn modelId="{9AA952AD-29B5-4A55-9961-1A32A66A854C}" type="presParOf" srcId="{2E12CF56-4EF2-473F-92AF-1992A0EF4AD7}" destId="{41CC664A-A360-4141-9245-1E463E8FF005}" srcOrd="2" destOrd="0" presId="urn:microsoft.com/office/officeart/2016/7/layout/VerticalDownArrowProcess"/>
    <dgm:cxn modelId="{4D686A54-264C-4D84-BA4D-A1101C0830C1}" type="presParOf" srcId="{905C40C5-75E6-4DD6-83CA-46762FB6EF71}" destId="{7E975FFB-A4C6-4C91-81F9-20D098557840}" srcOrd="3" destOrd="0" presId="urn:microsoft.com/office/officeart/2016/7/layout/VerticalDownArrowProcess"/>
    <dgm:cxn modelId="{F911087D-5464-406A-A04A-AC2D39295215}" type="presParOf" srcId="{905C40C5-75E6-4DD6-83CA-46762FB6EF71}" destId="{61ED6138-B296-4D98-AA07-DD7AD2680058}" srcOrd="4" destOrd="0" presId="urn:microsoft.com/office/officeart/2016/7/layout/VerticalDownArrowProcess"/>
    <dgm:cxn modelId="{E9B02F08-2F07-4FCF-BB0E-60E4A59A2F81}" type="presParOf" srcId="{61ED6138-B296-4D98-AA07-DD7AD2680058}" destId="{000BB5B8-6692-4FC8-B776-E405FCD2A7AC}" srcOrd="0" destOrd="0" presId="urn:microsoft.com/office/officeart/2016/7/layout/VerticalDownArrowProcess"/>
    <dgm:cxn modelId="{6A6C4C3B-2C3E-4070-BFD3-DD6D689D5CC0}" type="presParOf" srcId="{61ED6138-B296-4D98-AA07-DD7AD2680058}" destId="{AC98C840-7B44-4AB0-A093-66C8CDEB8D94}" srcOrd="1" destOrd="0" presId="urn:microsoft.com/office/officeart/2016/7/layout/VerticalDownArrowProcess"/>
    <dgm:cxn modelId="{F7570988-5469-415B-A844-052B307F96D6}" type="presParOf" srcId="{61ED6138-B296-4D98-AA07-DD7AD2680058}" destId="{830CC953-6047-4478-890E-438F1027650E}" srcOrd="2" destOrd="0" presId="urn:microsoft.com/office/officeart/2016/7/layout/VerticalDownArrowProcess"/>
    <dgm:cxn modelId="{79DA7F93-F6CB-4E0C-8FA5-063AAD981230}" type="presParOf" srcId="{905C40C5-75E6-4DD6-83CA-46762FB6EF71}" destId="{62F064CD-101F-444B-8D71-6666842E2B92}" srcOrd="5" destOrd="0" presId="urn:microsoft.com/office/officeart/2016/7/layout/VerticalDownArrowProcess"/>
    <dgm:cxn modelId="{68310B12-4789-464B-892E-9792E5A3E66A}" type="presParOf" srcId="{905C40C5-75E6-4DD6-83CA-46762FB6EF71}" destId="{DB651440-0129-477E-A754-F81B116C0300}" srcOrd="6" destOrd="0" presId="urn:microsoft.com/office/officeart/2016/7/layout/VerticalDownArrowProcess"/>
    <dgm:cxn modelId="{8C382719-8C1A-45BE-B33F-064904FECD09}" type="presParOf" srcId="{DB651440-0129-477E-A754-F81B116C0300}" destId="{E4F9F2CD-8F16-46A0-99BC-C7F39B90D6E4}" srcOrd="0" destOrd="0" presId="urn:microsoft.com/office/officeart/2016/7/layout/VerticalDownArrowProcess"/>
    <dgm:cxn modelId="{EA49103C-DF18-46F2-B2A0-764E4C8E1912}" type="presParOf" srcId="{DB651440-0129-477E-A754-F81B116C0300}" destId="{E4D02077-F4A6-4A27-AE44-6F6129AF8610}" srcOrd="1" destOrd="0" presId="urn:microsoft.com/office/officeart/2016/7/layout/VerticalDownArrowProcess"/>
    <dgm:cxn modelId="{697551D1-552F-4C57-9FA4-4BA4789B33C1}" type="presParOf" srcId="{DB651440-0129-477E-A754-F81B116C0300}" destId="{C31B1CD0-CC66-43D0-A204-C1D53B793677}" srcOrd="2" destOrd="0" presId="urn:microsoft.com/office/officeart/2016/7/layout/VerticalDownArrowProcess"/>
    <dgm:cxn modelId="{14B17863-1149-4B15-9CDF-42C5692CB235}" type="presParOf" srcId="{905C40C5-75E6-4DD6-83CA-46762FB6EF71}" destId="{968BE252-2894-4EB4-A08F-A5B04AEA71EC}" srcOrd="7" destOrd="0" presId="urn:microsoft.com/office/officeart/2016/7/layout/VerticalDownArrowProcess"/>
    <dgm:cxn modelId="{6DFF3FDD-FA29-411F-A181-F78F7779682C}" type="presParOf" srcId="{905C40C5-75E6-4DD6-83CA-46762FB6EF71}" destId="{C5877791-6A14-4936-8D1A-E2C6A5BC2079}" srcOrd="8" destOrd="0" presId="urn:microsoft.com/office/officeart/2016/7/layout/VerticalDownArrowProcess"/>
    <dgm:cxn modelId="{8C2C86F9-3877-4BB3-A0BA-62C11050DF9D}" type="presParOf" srcId="{C5877791-6A14-4936-8D1A-E2C6A5BC2079}" destId="{1721B20C-68F4-4341-81F0-F4B155F95C4C}" srcOrd="0" destOrd="0" presId="urn:microsoft.com/office/officeart/2016/7/layout/VerticalDownArrowProcess"/>
    <dgm:cxn modelId="{076A82E7-EBFA-4D89-9EEC-5C1BD2CBFE8E}" type="presParOf" srcId="{C5877791-6A14-4936-8D1A-E2C6A5BC2079}" destId="{90B64324-5DD4-4B26-A123-48FE17C00150}" srcOrd="1" destOrd="0" presId="urn:microsoft.com/office/officeart/2016/7/layout/VerticalDownArrowProcess"/>
    <dgm:cxn modelId="{1E839C36-BBDA-41A0-A813-4B7D744EB7FF}" type="presParOf" srcId="{C5877791-6A14-4936-8D1A-E2C6A5BC2079}" destId="{21CC31B4-6C3E-49D5-8738-07760E310364}"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A37678-761B-48B6-A018-B05419661147}"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73522DD-E389-4AE1-9EB9-CFCE96FAB56C}">
      <dgm:prSet/>
      <dgm:spPr/>
      <dgm:t>
        <a:bodyPr/>
        <a:lstStyle/>
        <a:p>
          <a:pPr>
            <a:defRPr cap="all"/>
          </a:pPr>
          <a:r>
            <a:rPr lang="en-US"/>
            <a:t>It is permanent (stable, archival)</a:t>
          </a:r>
        </a:p>
      </dgm:t>
    </dgm:pt>
    <dgm:pt modelId="{8FF7B18E-2532-4200-9574-D02883D9EC2E}" type="parTrans" cxnId="{4E26C96F-6F24-4329-908D-FFA7B7A89D49}">
      <dgm:prSet/>
      <dgm:spPr/>
      <dgm:t>
        <a:bodyPr/>
        <a:lstStyle/>
        <a:p>
          <a:endParaRPr lang="en-US"/>
        </a:p>
      </dgm:t>
    </dgm:pt>
    <dgm:pt modelId="{3601331C-4A38-4C90-BD44-DBDEF6A41349}" type="sibTrans" cxnId="{4E26C96F-6F24-4329-908D-FFA7B7A89D49}">
      <dgm:prSet/>
      <dgm:spPr/>
      <dgm:t>
        <a:bodyPr/>
        <a:lstStyle/>
        <a:p>
          <a:endParaRPr lang="en-US"/>
        </a:p>
      </dgm:t>
    </dgm:pt>
    <dgm:pt modelId="{DDBB9D3C-B00C-4E88-B1E3-30FB29E25C20}">
      <dgm:prSet/>
      <dgm:spPr/>
      <dgm:t>
        <a:bodyPr/>
        <a:lstStyle/>
        <a:p>
          <a:pPr>
            <a:defRPr cap="all"/>
          </a:pPr>
          <a:r>
            <a:rPr lang="en-US"/>
            <a:t>It is immaterial (i.e. the cloud)</a:t>
          </a:r>
        </a:p>
      </dgm:t>
    </dgm:pt>
    <dgm:pt modelId="{63F61854-ACE8-48EB-B70E-555E147E92AD}" type="parTrans" cxnId="{FA7D8A43-CA7D-43FA-830D-A995933F2271}">
      <dgm:prSet/>
      <dgm:spPr/>
      <dgm:t>
        <a:bodyPr/>
        <a:lstStyle/>
        <a:p>
          <a:endParaRPr lang="en-US"/>
        </a:p>
      </dgm:t>
    </dgm:pt>
    <dgm:pt modelId="{DF8CBFB6-6995-4848-B1A4-52205529A3BA}" type="sibTrans" cxnId="{FA7D8A43-CA7D-43FA-830D-A995933F2271}">
      <dgm:prSet/>
      <dgm:spPr/>
      <dgm:t>
        <a:bodyPr/>
        <a:lstStyle/>
        <a:p>
          <a:endParaRPr lang="en-US"/>
        </a:p>
      </dgm:t>
    </dgm:pt>
    <dgm:pt modelId="{5755DD8A-4312-4179-8FC3-4C5561076DD1}">
      <dgm:prSet/>
      <dgm:spPr/>
      <dgm:t>
        <a:bodyPr/>
        <a:lstStyle/>
        <a:p>
          <a:pPr>
            <a:defRPr cap="all"/>
          </a:pPr>
          <a:r>
            <a:rPr lang="en-US"/>
            <a:t>Digital labor is not “real” academic labor</a:t>
          </a:r>
        </a:p>
      </dgm:t>
    </dgm:pt>
    <dgm:pt modelId="{F29B7DCF-3CFC-4569-A266-BCB999D7AC8D}" type="parTrans" cxnId="{ABEE9893-2185-44BB-8CA0-A1B22275E598}">
      <dgm:prSet/>
      <dgm:spPr/>
      <dgm:t>
        <a:bodyPr/>
        <a:lstStyle/>
        <a:p>
          <a:endParaRPr lang="en-US"/>
        </a:p>
      </dgm:t>
    </dgm:pt>
    <dgm:pt modelId="{C132B3C2-9DB2-4E82-AB1E-FB070C878741}" type="sibTrans" cxnId="{ABEE9893-2185-44BB-8CA0-A1B22275E598}">
      <dgm:prSet/>
      <dgm:spPr/>
      <dgm:t>
        <a:bodyPr/>
        <a:lstStyle/>
        <a:p>
          <a:endParaRPr lang="en-US"/>
        </a:p>
      </dgm:t>
    </dgm:pt>
    <dgm:pt modelId="{9A9EAFD2-0142-4B75-A758-90A49A19E0CC}" type="pres">
      <dgm:prSet presAssocID="{B6A37678-761B-48B6-A018-B05419661147}" presName="root" presStyleCnt="0">
        <dgm:presLayoutVars>
          <dgm:dir/>
          <dgm:resizeHandles val="exact"/>
        </dgm:presLayoutVars>
      </dgm:prSet>
      <dgm:spPr/>
    </dgm:pt>
    <dgm:pt modelId="{E00924FA-D27A-46CA-93B5-DAFAB63AC737}" type="pres">
      <dgm:prSet presAssocID="{073522DD-E389-4AE1-9EB9-CFCE96FAB56C}" presName="compNode" presStyleCnt="0"/>
      <dgm:spPr/>
    </dgm:pt>
    <dgm:pt modelId="{B52055A0-DFD9-4B39-8C67-61EE15902C6A}" type="pres">
      <dgm:prSet presAssocID="{073522DD-E389-4AE1-9EB9-CFCE96FAB56C}" presName="iconBgRect" presStyleLbl="bgShp" presStyleIdx="0" presStyleCnt="3"/>
      <dgm:spPr/>
    </dgm:pt>
    <dgm:pt modelId="{9AB76C24-C0AD-4AE4-B670-549AB127F727}" type="pres">
      <dgm:prSet presAssocID="{073522DD-E389-4AE1-9EB9-CFCE96FAB56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29967310-ECF6-49EA-A5E5-611AB78D629D}" type="pres">
      <dgm:prSet presAssocID="{073522DD-E389-4AE1-9EB9-CFCE96FAB56C}" presName="spaceRect" presStyleCnt="0"/>
      <dgm:spPr/>
    </dgm:pt>
    <dgm:pt modelId="{18A01015-10AE-42F5-BE41-6CE738329183}" type="pres">
      <dgm:prSet presAssocID="{073522DD-E389-4AE1-9EB9-CFCE96FAB56C}" presName="textRect" presStyleLbl="revTx" presStyleIdx="0" presStyleCnt="3">
        <dgm:presLayoutVars>
          <dgm:chMax val="1"/>
          <dgm:chPref val="1"/>
        </dgm:presLayoutVars>
      </dgm:prSet>
      <dgm:spPr/>
    </dgm:pt>
    <dgm:pt modelId="{510795A4-F83A-455D-90B5-5F149F516F74}" type="pres">
      <dgm:prSet presAssocID="{3601331C-4A38-4C90-BD44-DBDEF6A41349}" presName="sibTrans" presStyleCnt="0"/>
      <dgm:spPr/>
    </dgm:pt>
    <dgm:pt modelId="{3C0323E6-C09F-4F16-8175-063F08FF5E25}" type="pres">
      <dgm:prSet presAssocID="{DDBB9D3C-B00C-4E88-B1E3-30FB29E25C20}" presName="compNode" presStyleCnt="0"/>
      <dgm:spPr/>
    </dgm:pt>
    <dgm:pt modelId="{78AC69B6-F7F3-4FE8-B5C6-BE60AFC8BC2A}" type="pres">
      <dgm:prSet presAssocID="{DDBB9D3C-B00C-4E88-B1E3-30FB29E25C20}" presName="iconBgRect" presStyleLbl="bgShp" presStyleIdx="1" presStyleCnt="3"/>
      <dgm:spPr/>
    </dgm:pt>
    <dgm:pt modelId="{E94D3869-5286-4485-B743-E7F19F99D166}" type="pres">
      <dgm:prSet presAssocID="{DDBB9D3C-B00C-4E88-B1E3-30FB29E25C2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ock"/>
        </a:ext>
      </dgm:extLst>
    </dgm:pt>
    <dgm:pt modelId="{D23DC59E-D78F-460D-BF1F-1417A1D7270A}" type="pres">
      <dgm:prSet presAssocID="{DDBB9D3C-B00C-4E88-B1E3-30FB29E25C20}" presName="spaceRect" presStyleCnt="0"/>
      <dgm:spPr/>
    </dgm:pt>
    <dgm:pt modelId="{E8F39204-4AFB-42B9-A350-5A400F17F0AF}" type="pres">
      <dgm:prSet presAssocID="{DDBB9D3C-B00C-4E88-B1E3-30FB29E25C20}" presName="textRect" presStyleLbl="revTx" presStyleIdx="1" presStyleCnt="3">
        <dgm:presLayoutVars>
          <dgm:chMax val="1"/>
          <dgm:chPref val="1"/>
        </dgm:presLayoutVars>
      </dgm:prSet>
      <dgm:spPr/>
    </dgm:pt>
    <dgm:pt modelId="{FA417EA9-5954-4DBE-8427-BEE42E1D9B51}" type="pres">
      <dgm:prSet presAssocID="{DF8CBFB6-6995-4848-B1A4-52205529A3BA}" presName="sibTrans" presStyleCnt="0"/>
      <dgm:spPr/>
    </dgm:pt>
    <dgm:pt modelId="{6BDBFE91-AECB-479C-9241-1AAFABA404A0}" type="pres">
      <dgm:prSet presAssocID="{5755DD8A-4312-4179-8FC3-4C5561076DD1}" presName="compNode" presStyleCnt="0"/>
      <dgm:spPr/>
    </dgm:pt>
    <dgm:pt modelId="{322F06FA-01DF-44C2-87E1-F8C271F01557}" type="pres">
      <dgm:prSet presAssocID="{5755DD8A-4312-4179-8FC3-4C5561076DD1}" presName="iconBgRect" presStyleLbl="bgShp" presStyleIdx="2" presStyleCnt="3"/>
      <dgm:spPr/>
    </dgm:pt>
    <dgm:pt modelId="{BEB6ABE8-3DF7-4FEB-A08A-08076AF75F5C}" type="pres">
      <dgm:prSet presAssocID="{5755DD8A-4312-4179-8FC3-4C5561076DD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ploma Roll"/>
        </a:ext>
      </dgm:extLst>
    </dgm:pt>
    <dgm:pt modelId="{405E2720-EE9F-4451-9E3D-1C6932A165BA}" type="pres">
      <dgm:prSet presAssocID="{5755DD8A-4312-4179-8FC3-4C5561076DD1}" presName="spaceRect" presStyleCnt="0"/>
      <dgm:spPr/>
    </dgm:pt>
    <dgm:pt modelId="{6D9CE814-4689-4D5D-A413-B05DFAD6711E}" type="pres">
      <dgm:prSet presAssocID="{5755DD8A-4312-4179-8FC3-4C5561076DD1}" presName="textRect" presStyleLbl="revTx" presStyleIdx="2" presStyleCnt="3">
        <dgm:presLayoutVars>
          <dgm:chMax val="1"/>
          <dgm:chPref val="1"/>
        </dgm:presLayoutVars>
      </dgm:prSet>
      <dgm:spPr/>
    </dgm:pt>
  </dgm:ptLst>
  <dgm:cxnLst>
    <dgm:cxn modelId="{E4274061-A165-40A4-8984-A80E2F5687EB}" type="presOf" srcId="{B6A37678-761B-48B6-A018-B05419661147}" destId="{9A9EAFD2-0142-4B75-A758-90A49A19E0CC}" srcOrd="0" destOrd="0" presId="urn:microsoft.com/office/officeart/2018/5/layout/IconCircleLabelList"/>
    <dgm:cxn modelId="{FA7D8A43-CA7D-43FA-830D-A995933F2271}" srcId="{B6A37678-761B-48B6-A018-B05419661147}" destId="{DDBB9D3C-B00C-4E88-B1E3-30FB29E25C20}" srcOrd="1" destOrd="0" parTransId="{63F61854-ACE8-48EB-B70E-555E147E92AD}" sibTransId="{DF8CBFB6-6995-4848-B1A4-52205529A3BA}"/>
    <dgm:cxn modelId="{A13C9F4E-4E7F-4756-A4F9-F4B6FEDC8D11}" type="presOf" srcId="{DDBB9D3C-B00C-4E88-B1E3-30FB29E25C20}" destId="{E8F39204-4AFB-42B9-A350-5A400F17F0AF}" srcOrd="0" destOrd="0" presId="urn:microsoft.com/office/officeart/2018/5/layout/IconCircleLabelList"/>
    <dgm:cxn modelId="{4E26C96F-6F24-4329-908D-FFA7B7A89D49}" srcId="{B6A37678-761B-48B6-A018-B05419661147}" destId="{073522DD-E389-4AE1-9EB9-CFCE96FAB56C}" srcOrd="0" destOrd="0" parTransId="{8FF7B18E-2532-4200-9574-D02883D9EC2E}" sibTransId="{3601331C-4A38-4C90-BD44-DBDEF6A41349}"/>
    <dgm:cxn modelId="{5282B956-E414-4A90-9524-67CB52FF8997}" type="presOf" srcId="{5755DD8A-4312-4179-8FC3-4C5561076DD1}" destId="{6D9CE814-4689-4D5D-A413-B05DFAD6711E}" srcOrd="0" destOrd="0" presId="urn:microsoft.com/office/officeart/2018/5/layout/IconCircleLabelList"/>
    <dgm:cxn modelId="{F3E1E383-4855-4EBA-AE99-8E5E99D08317}" type="presOf" srcId="{073522DD-E389-4AE1-9EB9-CFCE96FAB56C}" destId="{18A01015-10AE-42F5-BE41-6CE738329183}" srcOrd="0" destOrd="0" presId="urn:microsoft.com/office/officeart/2018/5/layout/IconCircleLabelList"/>
    <dgm:cxn modelId="{ABEE9893-2185-44BB-8CA0-A1B22275E598}" srcId="{B6A37678-761B-48B6-A018-B05419661147}" destId="{5755DD8A-4312-4179-8FC3-4C5561076DD1}" srcOrd="2" destOrd="0" parTransId="{F29B7DCF-3CFC-4569-A266-BCB999D7AC8D}" sibTransId="{C132B3C2-9DB2-4E82-AB1E-FB070C878741}"/>
    <dgm:cxn modelId="{21A055EA-35A2-492A-B4BD-0BAE241C1F50}" type="presParOf" srcId="{9A9EAFD2-0142-4B75-A758-90A49A19E0CC}" destId="{E00924FA-D27A-46CA-93B5-DAFAB63AC737}" srcOrd="0" destOrd="0" presId="urn:microsoft.com/office/officeart/2018/5/layout/IconCircleLabelList"/>
    <dgm:cxn modelId="{87E50A03-AF08-4857-8FB5-30E3A9919F7A}" type="presParOf" srcId="{E00924FA-D27A-46CA-93B5-DAFAB63AC737}" destId="{B52055A0-DFD9-4B39-8C67-61EE15902C6A}" srcOrd="0" destOrd="0" presId="urn:microsoft.com/office/officeart/2018/5/layout/IconCircleLabelList"/>
    <dgm:cxn modelId="{5CFD5576-5862-4238-8B08-6117386E7C8D}" type="presParOf" srcId="{E00924FA-D27A-46CA-93B5-DAFAB63AC737}" destId="{9AB76C24-C0AD-4AE4-B670-549AB127F727}" srcOrd="1" destOrd="0" presId="urn:microsoft.com/office/officeart/2018/5/layout/IconCircleLabelList"/>
    <dgm:cxn modelId="{AA6BB50E-20F7-4818-A12F-4A67003DE3A4}" type="presParOf" srcId="{E00924FA-D27A-46CA-93B5-DAFAB63AC737}" destId="{29967310-ECF6-49EA-A5E5-611AB78D629D}" srcOrd="2" destOrd="0" presId="urn:microsoft.com/office/officeart/2018/5/layout/IconCircleLabelList"/>
    <dgm:cxn modelId="{BD864009-AFCD-4CBC-AFFD-DD0A94614BFA}" type="presParOf" srcId="{E00924FA-D27A-46CA-93B5-DAFAB63AC737}" destId="{18A01015-10AE-42F5-BE41-6CE738329183}" srcOrd="3" destOrd="0" presId="urn:microsoft.com/office/officeart/2018/5/layout/IconCircleLabelList"/>
    <dgm:cxn modelId="{3D6CB178-5B42-45FF-8163-D39205C01126}" type="presParOf" srcId="{9A9EAFD2-0142-4B75-A758-90A49A19E0CC}" destId="{510795A4-F83A-455D-90B5-5F149F516F74}" srcOrd="1" destOrd="0" presId="urn:microsoft.com/office/officeart/2018/5/layout/IconCircleLabelList"/>
    <dgm:cxn modelId="{407A7DA4-4CF5-4DC4-A6D5-20C2E25304AB}" type="presParOf" srcId="{9A9EAFD2-0142-4B75-A758-90A49A19E0CC}" destId="{3C0323E6-C09F-4F16-8175-063F08FF5E25}" srcOrd="2" destOrd="0" presId="urn:microsoft.com/office/officeart/2018/5/layout/IconCircleLabelList"/>
    <dgm:cxn modelId="{9726549B-00C4-4935-875A-3CAB67B51CE5}" type="presParOf" srcId="{3C0323E6-C09F-4F16-8175-063F08FF5E25}" destId="{78AC69B6-F7F3-4FE8-B5C6-BE60AFC8BC2A}" srcOrd="0" destOrd="0" presId="urn:microsoft.com/office/officeart/2018/5/layout/IconCircleLabelList"/>
    <dgm:cxn modelId="{3649B9F1-0A36-455D-A03E-67CB6C1D23A5}" type="presParOf" srcId="{3C0323E6-C09F-4F16-8175-063F08FF5E25}" destId="{E94D3869-5286-4485-B743-E7F19F99D166}" srcOrd="1" destOrd="0" presId="urn:microsoft.com/office/officeart/2018/5/layout/IconCircleLabelList"/>
    <dgm:cxn modelId="{2DAED0F9-6FF9-4AD9-8B97-6E41B508D606}" type="presParOf" srcId="{3C0323E6-C09F-4F16-8175-063F08FF5E25}" destId="{D23DC59E-D78F-460D-BF1F-1417A1D7270A}" srcOrd="2" destOrd="0" presId="urn:microsoft.com/office/officeart/2018/5/layout/IconCircleLabelList"/>
    <dgm:cxn modelId="{FF087E1A-7CDF-4FD2-8311-88C513C0696D}" type="presParOf" srcId="{3C0323E6-C09F-4F16-8175-063F08FF5E25}" destId="{E8F39204-4AFB-42B9-A350-5A400F17F0AF}" srcOrd="3" destOrd="0" presId="urn:microsoft.com/office/officeart/2018/5/layout/IconCircleLabelList"/>
    <dgm:cxn modelId="{1A20E191-4984-4B82-933A-A84C4B02D72B}" type="presParOf" srcId="{9A9EAFD2-0142-4B75-A758-90A49A19E0CC}" destId="{FA417EA9-5954-4DBE-8427-BEE42E1D9B51}" srcOrd="3" destOrd="0" presId="urn:microsoft.com/office/officeart/2018/5/layout/IconCircleLabelList"/>
    <dgm:cxn modelId="{E7C92807-434C-4D1C-A03F-7D71A4AFC531}" type="presParOf" srcId="{9A9EAFD2-0142-4B75-A758-90A49A19E0CC}" destId="{6BDBFE91-AECB-479C-9241-1AAFABA404A0}" srcOrd="4" destOrd="0" presId="urn:microsoft.com/office/officeart/2018/5/layout/IconCircleLabelList"/>
    <dgm:cxn modelId="{1A1AC770-47C3-43A4-B75A-6275ECB5388A}" type="presParOf" srcId="{6BDBFE91-AECB-479C-9241-1AAFABA404A0}" destId="{322F06FA-01DF-44C2-87E1-F8C271F01557}" srcOrd="0" destOrd="0" presId="urn:microsoft.com/office/officeart/2018/5/layout/IconCircleLabelList"/>
    <dgm:cxn modelId="{E7513F61-D1BD-4618-8BC6-BCF293DCEAAE}" type="presParOf" srcId="{6BDBFE91-AECB-479C-9241-1AAFABA404A0}" destId="{BEB6ABE8-3DF7-4FEB-A08A-08076AF75F5C}" srcOrd="1" destOrd="0" presId="urn:microsoft.com/office/officeart/2018/5/layout/IconCircleLabelList"/>
    <dgm:cxn modelId="{3EB3F73C-ADFD-476C-A273-B7EAA474F43F}" type="presParOf" srcId="{6BDBFE91-AECB-479C-9241-1AAFABA404A0}" destId="{405E2720-EE9F-4451-9E3D-1C6932A165BA}" srcOrd="2" destOrd="0" presId="urn:microsoft.com/office/officeart/2018/5/layout/IconCircleLabelList"/>
    <dgm:cxn modelId="{D7119F01-9DD2-4FA8-B8D5-6A093E946CA4}" type="presParOf" srcId="{6BDBFE91-AECB-479C-9241-1AAFABA404A0}" destId="{6D9CE814-4689-4D5D-A413-B05DFAD6711E}"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489C4B-CB28-4153-9A64-DEE22EFB5FC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E1A905F-9B6F-4456-B0A5-BC194A8856EE}">
      <dgm:prSet/>
      <dgm:spPr/>
      <dgm:t>
        <a:bodyPr/>
        <a:lstStyle/>
        <a:p>
          <a:pPr>
            <a:defRPr b="1"/>
          </a:pPr>
          <a:r>
            <a:rPr lang="en-US"/>
            <a:t>Assets</a:t>
          </a:r>
        </a:p>
      </dgm:t>
    </dgm:pt>
    <dgm:pt modelId="{ACC3C06F-A57B-43FF-885D-245DCC80D280}" type="parTrans" cxnId="{1D346058-8FB3-42BE-A4E6-E1087E369DB1}">
      <dgm:prSet/>
      <dgm:spPr/>
      <dgm:t>
        <a:bodyPr/>
        <a:lstStyle/>
        <a:p>
          <a:endParaRPr lang="en-US"/>
        </a:p>
      </dgm:t>
    </dgm:pt>
    <dgm:pt modelId="{9F08D0A9-F74E-42E9-B387-C452783E9339}" type="sibTrans" cxnId="{1D346058-8FB3-42BE-A4E6-E1087E369DB1}">
      <dgm:prSet/>
      <dgm:spPr/>
      <dgm:t>
        <a:bodyPr/>
        <a:lstStyle/>
        <a:p>
          <a:endParaRPr lang="en-US"/>
        </a:p>
      </dgm:t>
    </dgm:pt>
    <dgm:pt modelId="{441E381D-42DC-44D9-8CFC-9487F44FD8D9}">
      <dgm:prSet/>
      <dgm:spPr/>
      <dgm:t>
        <a:bodyPr/>
        <a:lstStyle/>
        <a:p>
          <a:pPr>
            <a:defRPr b="1"/>
          </a:pPr>
          <a:r>
            <a:rPr lang="en-US"/>
            <a:t>Structure</a:t>
          </a:r>
        </a:p>
      </dgm:t>
    </dgm:pt>
    <dgm:pt modelId="{2716867C-5A1F-4440-8FC9-72B862BC3510}" type="parTrans" cxnId="{CCD1F93B-4C30-4B31-9123-403F106C94C6}">
      <dgm:prSet/>
      <dgm:spPr/>
      <dgm:t>
        <a:bodyPr/>
        <a:lstStyle/>
        <a:p>
          <a:endParaRPr lang="en-US"/>
        </a:p>
      </dgm:t>
    </dgm:pt>
    <dgm:pt modelId="{A1D2EF4D-648D-45C1-8C0D-9051B9F8392A}" type="sibTrans" cxnId="{CCD1F93B-4C30-4B31-9123-403F106C94C6}">
      <dgm:prSet/>
      <dgm:spPr/>
      <dgm:t>
        <a:bodyPr/>
        <a:lstStyle/>
        <a:p>
          <a:endParaRPr lang="en-US"/>
        </a:p>
      </dgm:t>
    </dgm:pt>
    <dgm:pt modelId="{59A8228D-7D25-471C-AE71-E3BA420D5DD9}">
      <dgm:prSet/>
      <dgm:spPr/>
      <dgm:t>
        <a:bodyPr/>
        <a:lstStyle/>
        <a:p>
          <a:r>
            <a:rPr lang="en-US"/>
            <a:t>Classification</a:t>
          </a:r>
        </a:p>
      </dgm:t>
    </dgm:pt>
    <dgm:pt modelId="{B03A8A12-00EB-4F73-BF27-F075D0A35594}" type="parTrans" cxnId="{5219CC50-FE00-48A3-9235-AD27A0E93353}">
      <dgm:prSet/>
      <dgm:spPr/>
      <dgm:t>
        <a:bodyPr/>
        <a:lstStyle/>
        <a:p>
          <a:endParaRPr lang="en-US"/>
        </a:p>
      </dgm:t>
    </dgm:pt>
    <dgm:pt modelId="{BF9F0F0A-A70F-407D-8E3B-C387043AD4F1}" type="sibTrans" cxnId="{5219CC50-FE00-48A3-9235-AD27A0E93353}">
      <dgm:prSet/>
      <dgm:spPr/>
      <dgm:t>
        <a:bodyPr/>
        <a:lstStyle/>
        <a:p>
          <a:endParaRPr lang="en-US"/>
        </a:p>
      </dgm:t>
    </dgm:pt>
    <dgm:pt modelId="{E3B74078-C36C-436F-8C57-66A4018A06FD}">
      <dgm:prSet/>
      <dgm:spPr/>
      <dgm:t>
        <a:bodyPr/>
        <a:lstStyle/>
        <a:p>
          <a:r>
            <a:rPr lang="en-US"/>
            <a:t>Description</a:t>
          </a:r>
        </a:p>
      </dgm:t>
    </dgm:pt>
    <dgm:pt modelId="{A5E595EE-F077-4671-A478-0FDAE14EF8D4}" type="parTrans" cxnId="{6BAC8C0F-D4F8-4FEE-94B6-5D64750B355E}">
      <dgm:prSet/>
      <dgm:spPr/>
      <dgm:t>
        <a:bodyPr/>
        <a:lstStyle/>
        <a:p>
          <a:endParaRPr lang="en-US"/>
        </a:p>
      </dgm:t>
    </dgm:pt>
    <dgm:pt modelId="{7AED439A-CBED-47DC-A57E-D2CCCF8849ED}" type="sibTrans" cxnId="{6BAC8C0F-D4F8-4FEE-94B6-5D64750B355E}">
      <dgm:prSet/>
      <dgm:spPr/>
      <dgm:t>
        <a:bodyPr/>
        <a:lstStyle/>
        <a:p>
          <a:endParaRPr lang="en-US"/>
        </a:p>
      </dgm:t>
    </dgm:pt>
    <dgm:pt modelId="{A4EBD3E2-AF7B-47C7-B770-F6FB829BC6CC}">
      <dgm:prSet/>
      <dgm:spPr/>
      <dgm:t>
        <a:bodyPr/>
        <a:lstStyle/>
        <a:p>
          <a:r>
            <a:rPr lang="en-US"/>
            <a:t>Metadata</a:t>
          </a:r>
        </a:p>
      </dgm:t>
    </dgm:pt>
    <dgm:pt modelId="{FEE58548-EFD8-4797-BE22-8C706C2E0F39}" type="parTrans" cxnId="{8FF87E33-FCF9-4635-8EA6-02F747564189}">
      <dgm:prSet/>
      <dgm:spPr/>
      <dgm:t>
        <a:bodyPr/>
        <a:lstStyle/>
        <a:p>
          <a:endParaRPr lang="en-US"/>
        </a:p>
      </dgm:t>
    </dgm:pt>
    <dgm:pt modelId="{68588C30-1CAE-41A4-B58E-B5C641A85B6A}" type="sibTrans" cxnId="{8FF87E33-FCF9-4635-8EA6-02F747564189}">
      <dgm:prSet/>
      <dgm:spPr/>
      <dgm:t>
        <a:bodyPr/>
        <a:lstStyle/>
        <a:p>
          <a:endParaRPr lang="en-US"/>
        </a:p>
      </dgm:t>
    </dgm:pt>
    <dgm:pt modelId="{9BC4851B-9F8D-4032-9D10-6AC143FE7CFC}">
      <dgm:prSet/>
      <dgm:spPr/>
      <dgm:t>
        <a:bodyPr/>
        <a:lstStyle/>
        <a:p>
          <a:r>
            <a:rPr lang="en-US"/>
            <a:t>Organization</a:t>
          </a:r>
        </a:p>
      </dgm:t>
    </dgm:pt>
    <dgm:pt modelId="{FA778D14-9555-4344-AC25-5209E69756DB}" type="parTrans" cxnId="{2308365B-9779-4F2A-ACDD-F462D9FF33F3}">
      <dgm:prSet/>
      <dgm:spPr/>
      <dgm:t>
        <a:bodyPr/>
        <a:lstStyle/>
        <a:p>
          <a:endParaRPr lang="en-US"/>
        </a:p>
      </dgm:t>
    </dgm:pt>
    <dgm:pt modelId="{4693F4C5-3363-4F42-836D-55C352FB49F6}" type="sibTrans" cxnId="{2308365B-9779-4F2A-ACDD-F462D9FF33F3}">
      <dgm:prSet/>
      <dgm:spPr/>
      <dgm:t>
        <a:bodyPr/>
        <a:lstStyle/>
        <a:p>
          <a:endParaRPr lang="en-US"/>
        </a:p>
      </dgm:t>
    </dgm:pt>
    <dgm:pt modelId="{5CC97FEC-6719-426F-A371-F5F24B9D0E15}">
      <dgm:prSet/>
      <dgm:spPr/>
      <dgm:t>
        <a:bodyPr/>
        <a:lstStyle/>
        <a:p>
          <a:r>
            <a:rPr lang="en-US"/>
            <a:t>Navigation</a:t>
          </a:r>
        </a:p>
      </dgm:t>
    </dgm:pt>
    <dgm:pt modelId="{5B99B0EF-20C8-477E-9256-954E467BE9BA}" type="parTrans" cxnId="{F557ED36-F608-4C7C-9721-F0000DE30AAE}">
      <dgm:prSet/>
      <dgm:spPr/>
      <dgm:t>
        <a:bodyPr/>
        <a:lstStyle/>
        <a:p>
          <a:endParaRPr lang="en-US"/>
        </a:p>
      </dgm:t>
    </dgm:pt>
    <dgm:pt modelId="{5163C36D-0127-4FB5-93E5-27DFDD1EBE30}" type="sibTrans" cxnId="{F557ED36-F608-4C7C-9721-F0000DE30AAE}">
      <dgm:prSet/>
      <dgm:spPr/>
      <dgm:t>
        <a:bodyPr/>
        <a:lstStyle/>
        <a:p>
          <a:endParaRPr lang="en-US"/>
        </a:p>
      </dgm:t>
    </dgm:pt>
    <dgm:pt modelId="{81233606-BD22-47FE-B0CD-F6D817D01F54}">
      <dgm:prSet/>
      <dgm:spPr/>
      <dgm:t>
        <a:bodyPr/>
        <a:lstStyle/>
        <a:p>
          <a:pPr>
            <a:defRPr b="1"/>
          </a:pPr>
          <a:r>
            <a:rPr lang="en-US"/>
            <a:t>Services</a:t>
          </a:r>
        </a:p>
      </dgm:t>
    </dgm:pt>
    <dgm:pt modelId="{5C4982EB-5489-4439-A9EA-010DE8BDF75D}" type="parTrans" cxnId="{EEF7D484-4759-4281-9202-13B263EBE30C}">
      <dgm:prSet/>
      <dgm:spPr/>
      <dgm:t>
        <a:bodyPr/>
        <a:lstStyle/>
        <a:p>
          <a:endParaRPr lang="en-US"/>
        </a:p>
      </dgm:t>
    </dgm:pt>
    <dgm:pt modelId="{16483518-04F8-4779-A61A-6B7205D62633}" type="sibTrans" cxnId="{EEF7D484-4759-4281-9202-13B263EBE30C}">
      <dgm:prSet/>
      <dgm:spPr/>
      <dgm:t>
        <a:bodyPr/>
        <a:lstStyle/>
        <a:p>
          <a:endParaRPr lang="en-US"/>
        </a:p>
      </dgm:t>
    </dgm:pt>
    <dgm:pt modelId="{35F57094-3FB4-4196-8C1A-6F0D67130F27}">
      <dgm:prSet/>
      <dgm:spPr/>
      <dgm:t>
        <a:bodyPr/>
        <a:lstStyle/>
        <a:p>
          <a:r>
            <a:rPr lang="en-US"/>
            <a:t>Curation (visualizing networks, etc.)</a:t>
          </a:r>
        </a:p>
      </dgm:t>
    </dgm:pt>
    <dgm:pt modelId="{B8EE0C2A-A060-4697-AFD3-DB687A72E8A0}" type="parTrans" cxnId="{69613EA8-1CDD-4457-863E-24C42F3EA238}">
      <dgm:prSet/>
      <dgm:spPr/>
      <dgm:t>
        <a:bodyPr/>
        <a:lstStyle/>
        <a:p>
          <a:endParaRPr lang="en-US"/>
        </a:p>
      </dgm:t>
    </dgm:pt>
    <dgm:pt modelId="{7A0887F4-088D-411E-9E8D-6DE371870F4D}" type="sibTrans" cxnId="{69613EA8-1CDD-4457-863E-24C42F3EA238}">
      <dgm:prSet/>
      <dgm:spPr/>
      <dgm:t>
        <a:bodyPr/>
        <a:lstStyle/>
        <a:p>
          <a:endParaRPr lang="en-US"/>
        </a:p>
      </dgm:t>
    </dgm:pt>
    <dgm:pt modelId="{29C10996-F8E5-4F76-8293-346A20EE15CE}">
      <dgm:prSet/>
      <dgm:spPr/>
      <dgm:t>
        <a:bodyPr/>
        <a:lstStyle/>
        <a:p>
          <a:r>
            <a:rPr lang="en-US"/>
            <a:t>Analysis (quantitative, spatial, etc,)</a:t>
          </a:r>
        </a:p>
      </dgm:t>
    </dgm:pt>
    <dgm:pt modelId="{1C9F9D89-3661-44F2-992D-8E247C605E0C}" type="parTrans" cxnId="{8B042D36-6198-400B-8D18-7189C082CFA3}">
      <dgm:prSet/>
      <dgm:spPr/>
      <dgm:t>
        <a:bodyPr/>
        <a:lstStyle/>
        <a:p>
          <a:endParaRPr lang="en-US"/>
        </a:p>
      </dgm:t>
    </dgm:pt>
    <dgm:pt modelId="{EDD1F7BE-9637-433E-8D9E-009D65CD4A0F}" type="sibTrans" cxnId="{8B042D36-6198-400B-8D18-7189C082CFA3}">
      <dgm:prSet/>
      <dgm:spPr/>
      <dgm:t>
        <a:bodyPr/>
        <a:lstStyle/>
        <a:p>
          <a:endParaRPr lang="en-US"/>
        </a:p>
      </dgm:t>
    </dgm:pt>
    <dgm:pt modelId="{6BAB80D0-254B-46C4-AB72-FE4D012AEB55}">
      <dgm:prSet/>
      <dgm:spPr/>
      <dgm:t>
        <a:bodyPr/>
        <a:lstStyle/>
        <a:p>
          <a:r>
            <a:rPr lang="en-US"/>
            <a:t>Editing</a:t>
          </a:r>
        </a:p>
      </dgm:t>
    </dgm:pt>
    <dgm:pt modelId="{3B48E36A-70A6-417A-85F9-513A0C437FA5}" type="parTrans" cxnId="{EDD0B1B4-FEA0-464E-9CFC-1561383C7577}">
      <dgm:prSet/>
      <dgm:spPr/>
      <dgm:t>
        <a:bodyPr/>
        <a:lstStyle/>
        <a:p>
          <a:endParaRPr lang="en-US"/>
        </a:p>
      </dgm:t>
    </dgm:pt>
    <dgm:pt modelId="{284116D0-DC91-459F-A6F5-537C9B2D195E}" type="sibTrans" cxnId="{EDD0B1B4-FEA0-464E-9CFC-1561383C7577}">
      <dgm:prSet/>
      <dgm:spPr/>
      <dgm:t>
        <a:bodyPr/>
        <a:lstStyle/>
        <a:p>
          <a:endParaRPr lang="en-US"/>
        </a:p>
      </dgm:t>
    </dgm:pt>
    <dgm:pt modelId="{540C92F6-53FD-4194-9F85-D354C556BB5D}">
      <dgm:prSet/>
      <dgm:spPr/>
      <dgm:t>
        <a:bodyPr/>
        <a:lstStyle/>
        <a:p>
          <a:r>
            <a:rPr lang="en-US"/>
            <a:t>Modeling</a:t>
          </a:r>
        </a:p>
      </dgm:t>
    </dgm:pt>
    <dgm:pt modelId="{656D35AD-1123-4614-880A-BC42C041AFC2}" type="parTrans" cxnId="{21E90CEC-1F1E-49C3-8C35-AD054936F9FB}">
      <dgm:prSet/>
      <dgm:spPr/>
      <dgm:t>
        <a:bodyPr/>
        <a:lstStyle/>
        <a:p>
          <a:endParaRPr lang="en-US"/>
        </a:p>
      </dgm:t>
    </dgm:pt>
    <dgm:pt modelId="{989CF7D4-43EA-4762-A7CF-0C157B33DC71}" type="sibTrans" cxnId="{21E90CEC-1F1E-49C3-8C35-AD054936F9FB}">
      <dgm:prSet/>
      <dgm:spPr/>
      <dgm:t>
        <a:bodyPr/>
        <a:lstStyle/>
        <a:p>
          <a:endParaRPr lang="en-US"/>
        </a:p>
      </dgm:t>
    </dgm:pt>
    <dgm:pt modelId="{2EE1FABF-021C-4AEC-B9B4-66319BAB673C}">
      <dgm:prSet/>
      <dgm:spPr/>
      <dgm:t>
        <a:bodyPr/>
        <a:lstStyle/>
        <a:p>
          <a:r>
            <a:rPr lang="en-US"/>
            <a:t>Metadata</a:t>
          </a:r>
        </a:p>
      </dgm:t>
    </dgm:pt>
    <dgm:pt modelId="{16879682-ADDB-445D-89E2-6206A5AA7B1C}" type="parTrans" cxnId="{B3E90430-4598-4361-AE8F-D50501EA232F}">
      <dgm:prSet/>
      <dgm:spPr/>
      <dgm:t>
        <a:bodyPr/>
        <a:lstStyle/>
        <a:p>
          <a:endParaRPr lang="en-US"/>
        </a:p>
      </dgm:t>
    </dgm:pt>
    <dgm:pt modelId="{E102D7F7-4A40-4FA5-99F0-61E041ABB16E}" type="sibTrans" cxnId="{B3E90430-4598-4361-AE8F-D50501EA232F}">
      <dgm:prSet/>
      <dgm:spPr/>
      <dgm:t>
        <a:bodyPr/>
        <a:lstStyle/>
        <a:p>
          <a:endParaRPr lang="en-US"/>
        </a:p>
      </dgm:t>
    </dgm:pt>
    <dgm:pt modelId="{4B3A9B53-0FE1-4C2C-B412-7A3CE0964F74}">
      <dgm:prSet/>
      <dgm:spPr/>
      <dgm:t>
        <a:bodyPr/>
        <a:lstStyle/>
        <a:p>
          <a:pPr>
            <a:defRPr b="1"/>
          </a:pPr>
          <a:r>
            <a:rPr lang="en-US"/>
            <a:t>Display</a:t>
          </a:r>
        </a:p>
      </dgm:t>
    </dgm:pt>
    <dgm:pt modelId="{075B4EBE-6896-4662-8B16-91A7707C7234}" type="parTrans" cxnId="{F60EC019-5C76-4F0A-B304-5E5B925C2A92}">
      <dgm:prSet/>
      <dgm:spPr/>
      <dgm:t>
        <a:bodyPr/>
        <a:lstStyle/>
        <a:p>
          <a:endParaRPr lang="en-US"/>
        </a:p>
      </dgm:t>
    </dgm:pt>
    <dgm:pt modelId="{DCE9CF08-75DA-4F5C-90EC-5445CC128030}" type="sibTrans" cxnId="{F60EC019-5C76-4F0A-B304-5E5B925C2A92}">
      <dgm:prSet/>
      <dgm:spPr/>
      <dgm:t>
        <a:bodyPr/>
        <a:lstStyle/>
        <a:p>
          <a:endParaRPr lang="en-US"/>
        </a:p>
      </dgm:t>
    </dgm:pt>
    <dgm:pt modelId="{F28AF8B9-449B-4795-A246-DCBD28B9943F}" type="pres">
      <dgm:prSet presAssocID="{CF489C4B-CB28-4153-9A64-DEE22EFB5FCD}" presName="linear" presStyleCnt="0">
        <dgm:presLayoutVars>
          <dgm:animLvl val="lvl"/>
          <dgm:resizeHandles val="exact"/>
        </dgm:presLayoutVars>
      </dgm:prSet>
      <dgm:spPr/>
    </dgm:pt>
    <dgm:pt modelId="{D74C730F-BACC-4210-A514-FC953DBD4F83}" type="pres">
      <dgm:prSet presAssocID="{0E1A905F-9B6F-4456-B0A5-BC194A8856EE}" presName="parentText" presStyleLbl="node1" presStyleIdx="0" presStyleCnt="4">
        <dgm:presLayoutVars>
          <dgm:chMax val="0"/>
          <dgm:bulletEnabled val="1"/>
        </dgm:presLayoutVars>
      </dgm:prSet>
      <dgm:spPr/>
    </dgm:pt>
    <dgm:pt modelId="{110A8C0A-2EA0-4841-B7A3-F72D0E83C6C9}" type="pres">
      <dgm:prSet presAssocID="{9F08D0A9-F74E-42E9-B387-C452783E9339}" presName="spacer" presStyleCnt="0"/>
      <dgm:spPr/>
    </dgm:pt>
    <dgm:pt modelId="{6D15AABA-18D5-4755-A26A-9F1B7D75CE28}" type="pres">
      <dgm:prSet presAssocID="{441E381D-42DC-44D9-8CFC-9487F44FD8D9}" presName="parentText" presStyleLbl="node1" presStyleIdx="1" presStyleCnt="4">
        <dgm:presLayoutVars>
          <dgm:chMax val="0"/>
          <dgm:bulletEnabled val="1"/>
        </dgm:presLayoutVars>
      </dgm:prSet>
      <dgm:spPr/>
    </dgm:pt>
    <dgm:pt modelId="{8C8FF1E2-481F-4CB4-B826-B053A0939730}" type="pres">
      <dgm:prSet presAssocID="{441E381D-42DC-44D9-8CFC-9487F44FD8D9}" presName="childText" presStyleLbl="revTx" presStyleIdx="0" presStyleCnt="2">
        <dgm:presLayoutVars>
          <dgm:bulletEnabled val="1"/>
        </dgm:presLayoutVars>
      </dgm:prSet>
      <dgm:spPr/>
    </dgm:pt>
    <dgm:pt modelId="{4DD07457-B706-4891-9CCF-A1CB178C6240}" type="pres">
      <dgm:prSet presAssocID="{81233606-BD22-47FE-B0CD-F6D817D01F54}" presName="parentText" presStyleLbl="node1" presStyleIdx="2" presStyleCnt="4">
        <dgm:presLayoutVars>
          <dgm:chMax val="0"/>
          <dgm:bulletEnabled val="1"/>
        </dgm:presLayoutVars>
      </dgm:prSet>
      <dgm:spPr/>
    </dgm:pt>
    <dgm:pt modelId="{2CB6CCF2-1F40-4ED5-8FC0-521010A7ABEE}" type="pres">
      <dgm:prSet presAssocID="{81233606-BD22-47FE-B0CD-F6D817D01F54}" presName="childText" presStyleLbl="revTx" presStyleIdx="1" presStyleCnt="2">
        <dgm:presLayoutVars>
          <dgm:bulletEnabled val="1"/>
        </dgm:presLayoutVars>
      </dgm:prSet>
      <dgm:spPr/>
    </dgm:pt>
    <dgm:pt modelId="{80F0A340-691E-4C29-83FB-2A8FB6DDB873}" type="pres">
      <dgm:prSet presAssocID="{4B3A9B53-0FE1-4C2C-B412-7A3CE0964F74}" presName="parentText" presStyleLbl="node1" presStyleIdx="3" presStyleCnt="4">
        <dgm:presLayoutVars>
          <dgm:chMax val="0"/>
          <dgm:bulletEnabled val="1"/>
        </dgm:presLayoutVars>
      </dgm:prSet>
      <dgm:spPr/>
    </dgm:pt>
  </dgm:ptLst>
  <dgm:cxnLst>
    <dgm:cxn modelId="{989F8700-8369-439A-BF0E-2796813AC19C}" type="presOf" srcId="{35F57094-3FB4-4196-8C1A-6F0D67130F27}" destId="{2CB6CCF2-1F40-4ED5-8FC0-521010A7ABEE}" srcOrd="0" destOrd="0" presId="urn:microsoft.com/office/officeart/2005/8/layout/vList2"/>
    <dgm:cxn modelId="{6BAC8C0F-D4F8-4FEE-94B6-5D64750B355E}" srcId="{441E381D-42DC-44D9-8CFC-9487F44FD8D9}" destId="{E3B74078-C36C-436F-8C57-66A4018A06FD}" srcOrd="1" destOrd="0" parTransId="{A5E595EE-F077-4671-A478-0FDAE14EF8D4}" sibTransId="{7AED439A-CBED-47DC-A57E-D2CCCF8849ED}"/>
    <dgm:cxn modelId="{E65C6611-6555-4C79-B3D0-13C6BE9F50DA}" type="presOf" srcId="{6BAB80D0-254B-46C4-AB72-FE4D012AEB55}" destId="{2CB6CCF2-1F40-4ED5-8FC0-521010A7ABEE}" srcOrd="0" destOrd="2" presId="urn:microsoft.com/office/officeart/2005/8/layout/vList2"/>
    <dgm:cxn modelId="{F60EC019-5C76-4F0A-B304-5E5B925C2A92}" srcId="{CF489C4B-CB28-4153-9A64-DEE22EFB5FCD}" destId="{4B3A9B53-0FE1-4C2C-B412-7A3CE0964F74}" srcOrd="3" destOrd="0" parTransId="{075B4EBE-6896-4662-8B16-91A7707C7234}" sibTransId="{DCE9CF08-75DA-4F5C-90EC-5445CC128030}"/>
    <dgm:cxn modelId="{C6BA541A-83EF-469D-AF2E-E716F6BF5073}" type="presOf" srcId="{81233606-BD22-47FE-B0CD-F6D817D01F54}" destId="{4DD07457-B706-4891-9CCF-A1CB178C6240}" srcOrd="0" destOrd="0" presId="urn:microsoft.com/office/officeart/2005/8/layout/vList2"/>
    <dgm:cxn modelId="{347D341F-B7E0-4D79-9811-3AE5C7544FC6}" type="presOf" srcId="{2EE1FABF-021C-4AEC-B9B4-66319BAB673C}" destId="{2CB6CCF2-1F40-4ED5-8FC0-521010A7ABEE}" srcOrd="0" destOrd="4" presId="urn:microsoft.com/office/officeart/2005/8/layout/vList2"/>
    <dgm:cxn modelId="{1B9E0330-3B67-4D94-A4AF-F71ECBB1CB3E}" type="presOf" srcId="{59A8228D-7D25-471C-AE71-E3BA420D5DD9}" destId="{8C8FF1E2-481F-4CB4-B826-B053A0939730}" srcOrd="0" destOrd="0" presId="urn:microsoft.com/office/officeart/2005/8/layout/vList2"/>
    <dgm:cxn modelId="{B3E90430-4598-4361-AE8F-D50501EA232F}" srcId="{81233606-BD22-47FE-B0CD-F6D817D01F54}" destId="{2EE1FABF-021C-4AEC-B9B4-66319BAB673C}" srcOrd="4" destOrd="0" parTransId="{16879682-ADDB-445D-89E2-6206A5AA7B1C}" sibTransId="{E102D7F7-4A40-4FA5-99F0-61E041ABB16E}"/>
    <dgm:cxn modelId="{8FF87E33-FCF9-4635-8EA6-02F747564189}" srcId="{441E381D-42DC-44D9-8CFC-9487F44FD8D9}" destId="{A4EBD3E2-AF7B-47C7-B770-F6FB829BC6CC}" srcOrd="2" destOrd="0" parTransId="{FEE58548-EFD8-4797-BE22-8C706C2E0F39}" sibTransId="{68588C30-1CAE-41A4-B58E-B5C641A85B6A}"/>
    <dgm:cxn modelId="{8B042D36-6198-400B-8D18-7189C082CFA3}" srcId="{81233606-BD22-47FE-B0CD-F6D817D01F54}" destId="{29C10996-F8E5-4F76-8293-346A20EE15CE}" srcOrd="1" destOrd="0" parTransId="{1C9F9D89-3661-44F2-992D-8E247C605E0C}" sibTransId="{EDD1F7BE-9637-433E-8D9E-009D65CD4A0F}"/>
    <dgm:cxn modelId="{F557ED36-F608-4C7C-9721-F0000DE30AAE}" srcId="{441E381D-42DC-44D9-8CFC-9487F44FD8D9}" destId="{5CC97FEC-6719-426F-A371-F5F24B9D0E15}" srcOrd="4" destOrd="0" parTransId="{5B99B0EF-20C8-477E-9256-954E467BE9BA}" sibTransId="{5163C36D-0127-4FB5-93E5-27DFDD1EBE30}"/>
    <dgm:cxn modelId="{B096013B-FBB1-454F-9728-79F97516DE45}" type="presOf" srcId="{A4EBD3E2-AF7B-47C7-B770-F6FB829BC6CC}" destId="{8C8FF1E2-481F-4CB4-B826-B053A0939730}" srcOrd="0" destOrd="2" presId="urn:microsoft.com/office/officeart/2005/8/layout/vList2"/>
    <dgm:cxn modelId="{CCD1F93B-4C30-4B31-9123-403F106C94C6}" srcId="{CF489C4B-CB28-4153-9A64-DEE22EFB5FCD}" destId="{441E381D-42DC-44D9-8CFC-9487F44FD8D9}" srcOrd="1" destOrd="0" parTransId="{2716867C-5A1F-4440-8FC9-72B862BC3510}" sibTransId="{A1D2EF4D-648D-45C1-8C0D-9051B9F8392A}"/>
    <dgm:cxn modelId="{9940C63C-BB82-4557-A831-366C947C2221}" type="presOf" srcId="{441E381D-42DC-44D9-8CFC-9487F44FD8D9}" destId="{6D15AABA-18D5-4755-A26A-9F1B7D75CE28}" srcOrd="0" destOrd="0" presId="urn:microsoft.com/office/officeart/2005/8/layout/vList2"/>
    <dgm:cxn modelId="{2308365B-9779-4F2A-ACDD-F462D9FF33F3}" srcId="{441E381D-42DC-44D9-8CFC-9487F44FD8D9}" destId="{9BC4851B-9F8D-4032-9D10-6AC143FE7CFC}" srcOrd="3" destOrd="0" parTransId="{FA778D14-9555-4344-AC25-5209E69756DB}" sibTransId="{4693F4C5-3363-4F42-836D-55C352FB49F6}"/>
    <dgm:cxn modelId="{D295D26C-E687-4010-B976-71C8F73A17CC}" type="presOf" srcId="{540C92F6-53FD-4194-9F85-D354C556BB5D}" destId="{2CB6CCF2-1F40-4ED5-8FC0-521010A7ABEE}" srcOrd="0" destOrd="3" presId="urn:microsoft.com/office/officeart/2005/8/layout/vList2"/>
    <dgm:cxn modelId="{7955146D-23AE-43F4-B3A3-1C69E2EA098B}" type="presOf" srcId="{0E1A905F-9B6F-4456-B0A5-BC194A8856EE}" destId="{D74C730F-BACC-4210-A514-FC953DBD4F83}" srcOrd="0" destOrd="0" presId="urn:microsoft.com/office/officeart/2005/8/layout/vList2"/>
    <dgm:cxn modelId="{5219CC50-FE00-48A3-9235-AD27A0E93353}" srcId="{441E381D-42DC-44D9-8CFC-9487F44FD8D9}" destId="{59A8228D-7D25-471C-AE71-E3BA420D5DD9}" srcOrd="0" destOrd="0" parTransId="{B03A8A12-00EB-4F73-BF27-F075D0A35594}" sibTransId="{BF9F0F0A-A70F-407D-8E3B-C387043AD4F1}"/>
    <dgm:cxn modelId="{69006F75-E426-4A73-9AD8-60B33C2AEA37}" type="presOf" srcId="{CF489C4B-CB28-4153-9A64-DEE22EFB5FCD}" destId="{F28AF8B9-449B-4795-A246-DCBD28B9943F}" srcOrd="0" destOrd="0" presId="urn:microsoft.com/office/officeart/2005/8/layout/vList2"/>
    <dgm:cxn modelId="{937FCE75-DED4-486B-B623-EAF6018D6CB4}" type="presOf" srcId="{29C10996-F8E5-4F76-8293-346A20EE15CE}" destId="{2CB6CCF2-1F40-4ED5-8FC0-521010A7ABEE}" srcOrd="0" destOrd="1" presId="urn:microsoft.com/office/officeart/2005/8/layout/vList2"/>
    <dgm:cxn modelId="{1D346058-8FB3-42BE-A4E6-E1087E369DB1}" srcId="{CF489C4B-CB28-4153-9A64-DEE22EFB5FCD}" destId="{0E1A905F-9B6F-4456-B0A5-BC194A8856EE}" srcOrd="0" destOrd="0" parTransId="{ACC3C06F-A57B-43FF-885D-245DCC80D280}" sibTransId="{9F08D0A9-F74E-42E9-B387-C452783E9339}"/>
    <dgm:cxn modelId="{EEF7D484-4759-4281-9202-13B263EBE30C}" srcId="{CF489C4B-CB28-4153-9A64-DEE22EFB5FCD}" destId="{81233606-BD22-47FE-B0CD-F6D817D01F54}" srcOrd="2" destOrd="0" parTransId="{5C4982EB-5489-4439-A9EA-010DE8BDF75D}" sibTransId="{16483518-04F8-4779-A61A-6B7205D62633}"/>
    <dgm:cxn modelId="{E1D8008D-1C5B-41AB-8BEA-7D3E677CA44E}" type="presOf" srcId="{4B3A9B53-0FE1-4C2C-B412-7A3CE0964F74}" destId="{80F0A340-691E-4C29-83FB-2A8FB6DDB873}" srcOrd="0" destOrd="0" presId="urn:microsoft.com/office/officeart/2005/8/layout/vList2"/>
    <dgm:cxn modelId="{B4D8F899-A1CF-4B34-99E7-5C6083D642B3}" type="presOf" srcId="{5CC97FEC-6719-426F-A371-F5F24B9D0E15}" destId="{8C8FF1E2-481F-4CB4-B826-B053A0939730}" srcOrd="0" destOrd="4" presId="urn:microsoft.com/office/officeart/2005/8/layout/vList2"/>
    <dgm:cxn modelId="{69613EA8-1CDD-4457-863E-24C42F3EA238}" srcId="{81233606-BD22-47FE-B0CD-F6D817D01F54}" destId="{35F57094-3FB4-4196-8C1A-6F0D67130F27}" srcOrd="0" destOrd="0" parTransId="{B8EE0C2A-A060-4697-AFD3-DB687A72E8A0}" sibTransId="{7A0887F4-088D-411E-9E8D-6DE371870F4D}"/>
    <dgm:cxn modelId="{EDD0B1B4-FEA0-464E-9CFC-1561383C7577}" srcId="{81233606-BD22-47FE-B0CD-F6D817D01F54}" destId="{6BAB80D0-254B-46C4-AB72-FE4D012AEB55}" srcOrd="2" destOrd="0" parTransId="{3B48E36A-70A6-417A-85F9-513A0C437FA5}" sibTransId="{284116D0-DC91-459F-A6F5-537C9B2D195E}"/>
    <dgm:cxn modelId="{E95232CB-5991-4DAB-AEB8-62D348DC1066}" type="presOf" srcId="{E3B74078-C36C-436F-8C57-66A4018A06FD}" destId="{8C8FF1E2-481F-4CB4-B826-B053A0939730}" srcOrd="0" destOrd="1" presId="urn:microsoft.com/office/officeart/2005/8/layout/vList2"/>
    <dgm:cxn modelId="{DF1923D0-DEAD-439A-A85E-428F41E8A880}" type="presOf" srcId="{9BC4851B-9F8D-4032-9D10-6AC143FE7CFC}" destId="{8C8FF1E2-481F-4CB4-B826-B053A0939730}" srcOrd="0" destOrd="3" presId="urn:microsoft.com/office/officeart/2005/8/layout/vList2"/>
    <dgm:cxn modelId="{21E90CEC-1F1E-49C3-8C35-AD054936F9FB}" srcId="{81233606-BD22-47FE-B0CD-F6D817D01F54}" destId="{540C92F6-53FD-4194-9F85-D354C556BB5D}" srcOrd="3" destOrd="0" parTransId="{656D35AD-1123-4614-880A-BC42C041AFC2}" sibTransId="{989CF7D4-43EA-4762-A7CF-0C157B33DC71}"/>
    <dgm:cxn modelId="{4D77B298-5854-4BFA-A2CC-FD8114FB43BB}" type="presParOf" srcId="{F28AF8B9-449B-4795-A246-DCBD28B9943F}" destId="{D74C730F-BACC-4210-A514-FC953DBD4F83}" srcOrd="0" destOrd="0" presId="urn:microsoft.com/office/officeart/2005/8/layout/vList2"/>
    <dgm:cxn modelId="{39EE1691-ADF2-4F9F-B68D-50F47EDCE007}" type="presParOf" srcId="{F28AF8B9-449B-4795-A246-DCBD28B9943F}" destId="{110A8C0A-2EA0-4841-B7A3-F72D0E83C6C9}" srcOrd="1" destOrd="0" presId="urn:microsoft.com/office/officeart/2005/8/layout/vList2"/>
    <dgm:cxn modelId="{012F4F3F-8519-4548-A8D4-164607FD298F}" type="presParOf" srcId="{F28AF8B9-449B-4795-A246-DCBD28B9943F}" destId="{6D15AABA-18D5-4755-A26A-9F1B7D75CE28}" srcOrd="2" destOrd="0" presId="urn:microsoft.com/office/officeart/2005/8/layout/vList2"/>
    <dgm:cxn modelId="{39A692E2-6DA3-4E77-9131-662DDB276D48}" type="presParOf" srcId="{F28AF8B9-449B-4795-A246-DCBD28B9943F}" destId="{8C8FF1E2-481F-4CB4-B826-B053A0939730}" srcOrd="3" destOrd="0" presId="urn:microsoft.com/office/officeart/2005/8/layout/vList2"/>
    <dgm:cxn modelId="{7757BC03-C279-4D63-8E45-86D7D2A8157E}" type="presParOf" srcId="{F28AF8B9-449B-4795-A246-DCBD28B9943F}" destId="{4DD07457-B706-4891-9CCF-A1CB178C6240}" srcOrd="4" destOrd="0" presId="urn:microsoft.com/office/officeart/2005/8/layout/vList2"/>
    <dgm:cxn modelId="{09208AB6-86FB-4AC6-A927-997F051093BB}" type="presParOf" srcId="{F28AF8B9-449B-4795-A246-DCBD28B9943F}" destId="{2CB6CCF2-1F40-4ED5-8FC0-521010A7ABEE}" srcOrd="5" destOrd="0" presId="urn:microsoft.com/office/officeart/2005/8/layout/vList2"/>
    <dgm:cxn modelId="{5902AF29-F5E1-4A7E-A6F5-612188CEF776}" type="presParOf" srcId="{F28AF8B9-449B-4795-A246-DCBD28B9943F}" destId="{80F0A340-691E-4C29-83FB-2A8FB6DDB87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1463BE-DABD-40BF-9C07-CC53EE230FA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83FA3DC-6678-4BAE-9B10-B0E3A8037EF9}">
      <dgm:prSet/>
      <dgm:spPr/>
      <dgm:t>
        <a:bodyPr/>
        <a:lstStyle/>
        <a:p>
          <a:pPr>
            <a:lnSpc>
              <a:spcPct val="100000"/>
            </a:lnSpc>
          </a:pPr>
          <a:r>
            <a:rPr lang="en-US" dirty="0"/>
            <a:t>It provides us with a wide and growing access to historical material. Digitizing material (images, texts, video, data, etc.) was the initial step in the creation of digital history. We have the ability to process vast quantities of data quickly.</a:t>
          </a:r>
        </a:p>
      </dgm:t>
    </dgm:pt>
    <dgm:pt modelId="{E7613A64-F734-44E9-943A-EEE6C078B7C9}" type="parTrans" cxnId="{01BD45B6-251D-46D3-90FA-F79EED26609C}">
      <dgm:prSet/>
      <dgm:spPr/>
      <dgm:t>
        <a:bodyPr/>
        <a:lstStyle/>
        <a:p>
          <a:endParaRPr lang="en-US"/>
        </a:p>
      </dgm:t>
    </dgm:pt>
    <dgm:pt modelId="{CCAC712A-8BFA-4E5C-A239-6D27E3A3375C}" type="sibTrans" cxnId="{01BD45B6-251D-46D3-90FA-F79EED26609C}">
      <dgm:prSet/>
      <dgm:spPr/>
      <dgm:t>
        <a:bodyPr/>
        <a:lstStyle/>
        <a:p>
          <a:endParaRPr lang="en-US"/>
        </a:p>
      </dgm:t>
    </dgm:pt>
    <dgm:pt modelId="{5693B059-7C24-4006-87B1-8D60DA12372C}">
      <dgm:prSet/>
      <dgm:spPr/>
      <dgm:t>
        <a:bodyPr/>
        <a:lstStyle/>
        <a:p>
          <a:pPr>
            <a:lnSpc>
              <a:spcPct val="100000"/>
            </a:lnSpc>
          </a:pPr>
          <a:r>
            <a:rPr lang="en-US" dirty="0"/>
            <a:t>It gives us new ways and tools to manipulate this digitized material - manage, mashup, mine, map and model. We can layer and analyze time and space.</a:t>
          </a:r>
        </a:p>
      </dgm:t>
    </dgm:pt>
    <dgm:pt modelId="{C13B04F6-8290-449E-9E54-AA7634B88931}" type="parTrans" cxnId="{15C8B2BD-C0D7-46D5-AAA6-388892A32461}">
      <dgm:prSet/>
      <dgm:spPr/>
      <dgm:t>
        <a:bodyPr/>
        <a:lstStyle/>
        <a:p>
          <a:endParaRPr lang="en-US"/>
        </a:p>
      </dgm:t>
    </dgm:pt>
    <dgm:pt modelId="{403FCF26-2991-4C93-BA42-6A5D5489CC63}" type="sibTrans" cxnId="{15C8B2BD-C0D7-46D5-AAA6-388892A32461}">
      <dgm:prSet/>
      <dgm:spPr/>
      <dgm:t>
        <a:bodyPr/>
        <a:lstStyle/>
        <a:p>
          <a:endParaRPr lang="en-US"/>
        </a:p>
      </dgm:t>
    </dgm:pt>
    <dgm:pt modelId="{1FF70BC3-F1A9-4D01-89B8-8BABF5E7023F}">
      <dgm:prSet/>
      <dgm:spPr/>
      <dgm:t>
        <a:bodyPr/>
        <a:lstStyle/>
        <a:p>
          <a:pPr>
            <a:lnSpc>
              <a:spcPct val="100000"/>
            </a:lnSpc>
          </a:pPr>
          <a:r>
            <a:rPr lang="en-US"/>
            <a:t>It is enhancing teaching and learning - flipped classrooms, moocs, simulations, virtual reality, etc.</a:t>
          </a:r>
        </a:p>
      </dgm:t>
    </dgm:pt>
    <dgm:pt modelId="{656DAE90-8461-4190-936D-3DD4B3B0C126}" type="parTrans" cxnId="{17876D8E-5A16-47F3-A1F9-F97BB536CD2D}">
      <dgm:prSet/>
      <dgm:spPr/>
      <dgm:t>
        <a:bodyPr/>
        <a:lstStyle/>
        <a:p>
          <a:endParaRPr lang="en-US"/>
        </a:p>
      </dgm:t>
    </dgm:pt>
    <dgm:pt modelId="{9590755D-BB9A-4A63-848A-7DD8B7261D51}" type="sibTrans" cxnId="{17876D8E-5A16-47F3-A1F9-F97BB536CD2D}">
      <dgm:prSet/>
      <dgm:spPr/>
      <dgm:t>
        <a:bodyPr/>
        <a:lstStyle/>
        <a:p>
          <a:endParaRPr lang="en-US"/>
        </a:p>
      </dgm:t>
    </dgm:pt>
    <dgm:pt modelId="{50BC653A-7741-4249-9118-DAF2235D5CB2}">
      <dgm:prSet/>
      <dgm:spPr/>
      <dgm:t>
        <a:bodyPr/>
        <a:lstStyle/>
        <a:p>
          <a:pPr>
            <a:lnSpc>
              <a:spcPct val="100000"/>
            </a:lnSpc>
          </a:pPr>
          <a:r>
            <a:rPr lang="en-US"/>
            <a:t>It is an avenue for reaching a broader, public history, audience through digitized historical projects.</a:t>
          </a:r>
        </a:p>
      </dgm:t>
    </dgm:pt>
    <dgm:pt modelId="{F4A899DC-BB8C-44BD-80EF-37C76EFC442D}" type="parTrans" cxnId="{C9B8DD35-3E96-4EC1-B1FD-5ACBAE5ED420}">
      <dgm:prSet/>
      <dgm:spPr/>
      <dgm:t>
        <a:bodyPr/>
        <a:lstStyle/>
        <a:p>
          <a:endParaRPr lang="en-US"/>
        </a:p>
      </dgm:t>
    </dgm:pt>
    <dgm:pt modelId="{9447D1B2-338B-4C3F-99C6-AAC28C1C85D8}" type="sibTrans" cxnId="{C9B8DD35-3E96-4EC1-B1FD-5ACBAE5ED420}">
      <dgm:prSet/>
      <dgm:spPr/>
      <dgm:t>
        <a:bodyPr/>
        <a:lstStyle/>
        <a:p>
          <a:endParaRPr lang="en-US"/>
        </a:p>
      </dgm:t>
    </dgm:pt>
    <dgm:pt modelId="{8F44B0D0-7B9C-4B9F-BD53-A50395A7990B}">
      <dgm:prSet/>
      <dgm:spPr/>
      <dgm:t>
        <a:bodyPr/>
        <a:lstStyle/>
        <a:p>
          <a:pPr>
            <a:lnSpc>
              <a:spcPct val="100000"/>
            </a:lnSpc>
          </a:pPr>
          <a:r>
            <a:rPr lang="en-US" dirty="0"/>
            <a:t>It shows us new ways of reading texts: topic modeling and text mining. It is transforming scholarly communication and publishing - blogs, twitter, ejournals, </a:t>
          </a:r>
          <a:r>
            <a:rPr lang="en-US" dirty="0" err="1"/>
            <a:t>ebooks</a:t>
          </a:r>
          <a:r>
            <a:rPr lang="en-US" dirty="0"/>
            <a:t>, etc.</a:t>
          </a:r>
        </a:p>
      </dgm:t>
    </dgm:pt>
    <dgm:pt modelId="{F050E060-9833-469B-93A4-F9F4A8DAA8E6}" type="parTrans" cxnId="{728EBA32-8A6A-4896-B49B-8183CE4EF994}">
      <dgm:prSet/>
      <dgm:spPr/>
      <dgm:t>
        <a:bodyPr/>
        <a:lstStyle/>
        <a:p>
          <a:endParaRPr lang="en-US"/>
        </a:p>
      </dgm:t>
    </dgm:pt>
    <dgm:pt modelId="{0E0855B6-5CE7-445E-89F4-BEFDA7097525}" type="sibTrans" cxnId="{728EBA32-8A6A-4896-B49B-8183CE4EF994}">
      <dgm:prSet/>
      <dgm:spPr/>
      <dgm:t>
        <a:bodyPr/>
        <a:lstStyle/>
        <a:p>
          <a:endParaRPr lang="en-US"/>
        </a:p>
      </dgm:t>
    </dgm:pt>
    <dgm:pt modelId="{0912C15A-6D9B-4839-8C4B-E8A1FEECA9F9}" type="pres">
      <dgm:prSet presAssocID="{841463BE-DABD-40BF-9C07-CC53EE230FA4}" presName="root" presStyleCnt="0">
        <dgm:presLayoutVars>
          <dgm:dir/>
          <dgm:resizeHandles val="exact"/>
        </dgm:presLayoutVars>
      </dgm:prSet>
      <dgm:spPr/>
    </dgm:pt>
    <dgm:pt modelId="{F20FAF97-07CC-4034-9674-DFEB2E275AEC}" type="pres">
      <dgm:prSet presAssocID="{583FA3DC-6678-4BAE-9B10-B0E3A8037EF9}" presName="compNode" presStyleCnt="0"/>
      <dgm:spPr/>
    </dgm:pt>
    <dgm:pt modelId="{6E787BA8-435B-4613-A227-59A4CCC3FBCE}" type="pres">
      <dgm:prSet presAssocID="{583FA3DC-6678-4BAE-9B10-B0E3A8037EF9}" presName="bgRect" presStyleLbl="bgShp" presStyleIdx="0" presStyleCnt="5"/>
      <dgm:spPr/>
    </dgm:pt>
    <dgm:pt modelId="{9FB46C4A-535A-4C00-8FB6-DD1DA4D3CDEC}" type="pres">
      <dgm:prSet presAssocID="{583FA3DC-6678-4BAE-9B10-B0E3A8037EF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agnifying glass with solid fill"/>
        </a:ext>
      </dgm:extLst>
    </dgm:pt>
    <dgm:pt modelId="{41202288-5D10-417F-8B2C-AB76FFE673E8}" type="pres">
      <dgm:prSet presAssocID="{583FA3DC-6678-4BAE-9B10-B0E3A8037EF9}" presName="spaceRect" presStyleCnt="0"/>
      <dgm:spPr/>
    </dgm:pt>
    <dgm:pt modelId="{E8AA6916-46B5-4896-8709-417C7C5E3E11}" type="pres">
      <dgm:prSet presAssocID="{583FA3DC-6678-4BAE-9B10-B0E3A8037EF9}" presName="parTx" presStyleLbl="revTx" presStyleIdx="0" presStyleCnt="5">
        <dgm:presLayoutVars>
          <dgm:chMax val="0"/>
          <dgm:chPref val="0"/>
        </dgm:presLayoutVars>
      </dgm:prSet>
      <dgm:spPr/>
    </dgm:pt>
    <dgm:pt modelId="{B63620AC-18AC-4E0D-A817-4B178C2EE33E}" type="pres">
      <dgm:prSet presAssocID="{CCAC712A-8BFA-4E5C-A239-6D27E3A3375C}" presName="sibTrans" presStyleCnt="0"/>
      <dgm:spPr/>
    </dgm:pt>
    <dgm:pt modelId="{5811408E-2058-4F59-B7E7-72626A6BAEF3}" type="pres">
      <dgm:prSet presAssocID="{5693B059-7C24-4006-87B1-8D60DA12372C}" presName="compNode" presStyleCnt="0"/>
      <dgm:spPr/>
    </dgm:pt>
    <dgm:pt modelId="{E911DDE3-5F3F-4D46-9931-956BAE9BFDFD}" type="pres">
      <dgm:prSet presAssocID="{5693B059-7C24-4006-87B1-8D60DA12372C}" presName="bgRect" presStyleLbl="bgShp" presStyleIdx="1" presStyleCnt="5"/>
      <dgm:spPr/>
    </dgm:pt>
    <dgm:pt modelId="{3DA23F64-410B-446F-97A6-6455A0F49738}" type="pres">
      <dgm:prSet presAssocID="{5693B059-7C24-4006-87B1-8D60DA12372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ining Tools"/>
        </a:ext>
      </dgm:extLst>
    </dgm:pt>
    <dgm:pt modelId="{B14790AC-4F9F-4256-852F-A45D4628C6A1}" type="pres">
      <dgm:prSet presAssocID="{5693B059-7C24-4006-87B1-8D60DA12372C}" presName="spaceRect" presStyleCnt="0"/>
      <dgm:spPr/>
    </dgm:pt>
    <dgm:pt modelId="{3D15BCA6-F36C-47C1-83DF-45087E0376DD}" type="pres">
      <dgm:prSet presAssocID="{5693B059-7C24-4006-87B1-8D60DA12372C}" presName="parTx" presStyleLbl="revTx" presStyleIdx="1" presStyleCnt="5">
        <dgm:presLayoutVars>
          <dgm:chMax val="0"/>
          <dgm:chPref val="0"/>
        </dgm:presLayoutVars>
      </dgm:prSet>
      <dgm:spPr/>
    </dgm:pt>
    <dgm:pt modelId="{21B11EB7-B10E-431D-B3AB-D99CD06D660F}" type="pres">
      <dgm:prSet presAssocID="{403FCF26-2991-4C93-BA42-6A5D5489CC63}" presName="sibTrans" presStyleCnt="0"/>
      <dgm:spPr/>
    </dgm:pt>
    <dgm:pt modelId="{F4AADE30-481A-41A1-A3C1-1F0B12EF64DF}" type="pres">
      <dgm:prSet presAssocID="{8F44B0D0-7B9C-4B9F-BD53-A50395A7990B}" presName="compNode" presStyleCnt="0"/>
      <dgm:spPr/>
    </dgm:pt>
    <dgm:pt modelId="{646D6FD1-0635-44D2-923C-43C55CE33157}" type="pres">
      <dgm:prSet presAssocID="{8F44B0D0-7B9C-4B9F-BD53-A50395A7990B}" presName="bgRect" presStyleLbl="bgShp" presStyleIdx="2" presStyleCnt="5"/>
      <dgm:spPr/>
    </dgm:pt>
    <dgm:pt modelId="{546F1BC2-8A5B-432C-BDD0-F8FFDC47E9E2}" type="pres">
      <dgm:prSet presAssocID="{8F44B0D0-7B9C-4B9F-BD53-A50395A7990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ooks with solid fill"/>
        </a:ext>
      </dgm:extLst>
    </dgm:pt>
    <dgm:pt modelId="{9CB8EDF4-5E12-4A5B-9DCF-9E10438FD9D1}" type="pres">
      <dgm:prSet presAssocID="{8F44B0D0-7B9C-4B9F-BD53-A50395A7990B}" presName="spaceRect" presStyleCnt="0"/>
      <dgm:spPr/>
    </dgm:pt>
    <dgm:pt modelId="{D1AEC095-6140-4EDA-AD8F-6F71433BC8A0}" type="pres">
      <dgm:prSet presAssocID="{8F44B0D0-7B9C-4B9F-BD53-A50395A7990B}" presName="parTx" presStyleLbl="revTx" presStyleIdx="2" presStyleCnt="5">
        <dgm:presLayoutVars>
          <dgm:chMax val="0"/>
          <dgm:chPref val="0"/>
        </dgm:presLayoutVars>
      </dgm:prSet>
      <dgm:spPr/>
    </dgm:pt>
    <dgm:pt modelId="{EB43575D-A4FF-43C1-9A98-A5C236B82048}" type="pres">
      <dgm:prSet presAssocID="{0E0855B6-5CE7-445E-89F4-BEFDA7097525}" presName="sibTrans" presStyleCnt="0"/>
      <dgm:spPr/>
    </dgm:pt>
    <dgm:pt modelId="{795A59F4-409A-4D64-9DEB-4CC1455C475A}" type="pres">
      <dgm:prSet presAssocID="{1FF70BC3-F1A9-4D01-89B8-8BABF5E7023F}" presName="compNode" presStyleCnt="0"/>
      <dgm:spPr/>
    </dgm:pt>
    <dgm:pt modelId="{D1458ABF-89E4-4C09-AFF9-A732BFCE8294}" type="pres">
      <dgm:prSet presAssocID="{1FF70BC3-F1A9-4D01-89B8-8BABF5E7023F}" presName="bgRect" presStyleLbl="bgShp" presStyleIdx="3" presStyleCnt="5"/>
      <dgm:spPr/>
    </dgm:pt>
    <dgm:pt modelId="{E9DF0BE2-18CF-4773-AF39-421B70F90FD9}" type="pres">
      <dgm:prSet presAssocID="{1FF70BC3-F1A9-4D01-89B8-8BABF5E7023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CB1C8F89-D965-48EA-9EF2-1D814F43BDA2}" type="pres">
      <dgm:prSet presAssocID="{1FF70BC3-F1A9-4D01-89B8-8BABF5E7023F}" presName="spaceRect" presStyleCnt="0"/>
      <dgm:spPr/>
    </dgm:pt>
    <dgm:pt modelId="{844EB812-66DA-4454-89D8-14E23BBD736A}" type="pres">
      <dgm:prSet presAssocID="{1FF70BC3-F1A9-4D01-89B8-8BABF5E7023F}" presName="parTx" presStyleLbl="revTx" presStyleIdx="3" presStyleCnt="5">
        <dgm:presLayoutVars>
          <dgm:chMax val="0"/>
          <dgm:chPref val="0"/>
        </dgm:presLayoutVars>
      </dgm:prSet>
      <dgm:spPr/>
    </dgm:pt>
    <dgm:pt modelId="{208CBF2B-F021-4E3C-8657-E30AB0CA9554}" type="pres">
      <dgm:prSet presAssocID="{9590755D-BB9A-4A63-848A-7DD8B7261D51}" presName="sibTrans" presStyleCnt="0"/>
      <dgm:spPr/>
    </dgm:pt>
    <dgm:pt modelId="{467DA369-2282-4A56-83B3-2A8E9AB1AEF7}" type="pres">
      <dgm:prSet presAssocID="{50BC653A-7741-4249-9118-DAF2235D5CB2}" presName="compNode" presStyleCnt="0"/>
      <dgm:spPr/>
    </dgm:pt>
    <dgm:pt modelId="{AE869A16-ABBB-4BB2-AC77-CAB555F9AB68}" type="pres">
      <dgm:prSet presAssocID="{50BC653A-7741-4249-9118-DAF2235D5CB2}" presName="bgRect" presStyleLbl="bgShp" presStyleIdx="4" presStyleCnt="5"/>
      <dgm:spPr/>
    </dgm:pt>
    <dgm:pt modelId="{3C537C25-9447-45C4-833B-7D20414B7067}" type="pres">
      <dgm:prSet presAssocID="{50BC653A-7741-4249-9118-DAF2235D5CB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Newspaper"/>
        </a:ext>
      </dgm:extLst>
    </dgm:pt>
    <dgm:pt modelId="{D9EA0C3C-F80F-4E29-BFE5-5F75364FCB95}" type="pres">
      <dgm:prSet presAssocID="{50BC653A-7741-4249-9118-DAF2235D5CB2}" presName="spaceRect" presStyleCnt="0"/>
      <dgm:spPr/>
    </dgm:pt>
    <dgm:pt modelId="{4A6366FB-5E95-4536-A01B-A435BB044250}" type="pres">
      <dgm:prSet presAssocID="{50BC653A-7741-4249-9118-DAF2235D5CB2}" presName="parTx" presStyleLbl="revTx" presStyleIdx="4" presStyleCnt="5">
        <dgm:presLayoutVars>
          <dgm:chMax val="0"/>
          <dgm:chPref val="0"/>
        </dgm:presLayoutVars>
      </dgm:prSet>
      <dgm:spPr/>
    </dgm:pt>
  </dgm:ptLst>
  <dgm:cxnLst>
    <dgm:cxn modelId="{3A77ED03-BDFC-4F35-8FE3-1F9748B6E6B1}" type="presOf" srcId="{5693B059-7C24-4006-87B1-8D60DA12372C}" destId="{3D15BCA6-F36C-47C1-83DF-45087E0376DD}" srcOrd="0" destOrd="0" presId="urn:microsoft.com/office/officeart/2018/2/layout/IconVerticalSolidList"/>
    <dgm:cxn modelId="{9D9F4D0E-C181-467B-ACBC-E81537B1EFD5}" type="presOf" srcId="{8F44B0D0-7B9C-4B9F-BD53-A50395A7990B}" destId="{D1AEC095-6140-4EDA-AD8F-6F71433BC8A0}" srcOrd="0" destOrd="0" presId="urn:microsoft.com/office/officeart/2018/2/layout/IconVerticalSolidList"/>
    <dgm:cxn modelId="{80F7D52F-32CC-414F-B027-2356F0BF6BFD}" type="presOf" srcId="{50BC653A-7741-4249-9118-DAF2235D5CB2}" destId="{4A6366FB-5E95-4536-A01B-A435BB044250}" srcOrd="0" destOrd="0" presId="urn:microsoft.com/office/officeart/2018/2/layout/IconVerticalSolidList"/>
    <dgm:cxn modelId="{728EBA32-8A6A-4896-B49B-8183CE4EF994}" srcId="{841463BE-DABD-40BF-9C07-CC53EE230FA4}" destId="{8F44B0D0-7B9C-4B9F-BD53-A50395A7990B}" srcOrd="2" destOrd="0" parTransId="{F050E060-9833-469B-93A4-F9F4A8DAA8E6}" sibTransId="{0E0855B6-5CE7-445E-89F4-BEFDA7097525}"/>
    <dgm:cxn modelId="{C9B8DD35-3E96-4EC1-B1FD-5ACBAE5ED420}" srcId="{841463BE-DABD-40BF-9C07-CC53EE230FA4}" destId="{50BC653A-7741-4249-9118-DAF2235D5CB2}" srcOrd="4" destOrd="0" parTransId="{F4A899DC-BB8C-44BD-80EF-37C76EFC442D}" sibTransId="{9447D1B2-338B-4C3F-99C6-AAC28C1C85D8}"/>
    <dgm:cxn modelId="{183AB589-A541-49FA-BEE5-D79EC3E2CA0E}" type="presOf" srcId="{841463BE-DABD-40BF-9C07-CC53EE230FA4}" destId="{0912C15A-6D9B-4839-8C4B-E8A1FEECA9F9}" srcOrd="0" destOrd="0" presId="urn:microsoft.com/office/officeart/2018/2/layout/IconVerticalSolidList"/>
    <dgm:cxn modelId="{17876D8E-5A16-47F3-A1F9-F97BB536CD2D}" srcId="{841463BE-DABD-40BF-9C07-CC53EE230FA4}" destId="{1FF70BC3-F1A9-4D01-89B8-8BABF5E7023F}" srcOrd="3" destOrd="0" parTransId="{656DAE90-8461-4190-936D-3DD4B3B0C126}" sibTransId="{9590755D-BB9A-4A63-848A-7DD8B7261D51}"/>
    <dgm:cxn modelId="{55530CA0-4E66-4AAB-B718-5E0478E3B406}" type="presOf" srcId="{1FF70BC3-F1A9-4D01-89B8-8BABF5E7023F}" destId="{844EB812-66DA-4454-89D8-14E23BBD736A}" srcOrd="0" destOrd="0" presId="urn:microsoft.com/office/officeart/2018/2/layout/IconVerticalSolidList"/>
    <dgm:cxn modelId="{01BD45B6-251D-46D3-90FA-F79EED26609C}" srcId="{841463BE-DABD-40BF-9C07-CC53EE230FA4}" destId="{583FA3DC-6678-4BAE-9B10-B0E3A8037EF9}" srcOrd="0" destOrd="0" parTransId="{E7613A64-F734-44E9-943A-EEE6C078B7C9}" sibTransId="{CCAC712A-8BFA-4E5C-A239-6D27E3A3375C}"/>
    <dgm:cxn modelId="{15C8B2BD-C0D7-46D5-AAA6-388892A32461}" srcId="{841463BE-DABD-40BF-9C07-CC53EE230FA4}" destId="{5693B059-7C24-4006-87B1-8D60DA12372C}" srcOrd="1" destOrd="0" parTransId="{C13B04F6-8290-449E-9E54-AA7634B88931}" sibTransId="{403FCF26-2991-4C93-BA42-6A5D5489CC63}"/>
    <dgm:cxn modelId="{15B294DE-7DF7-4ACF-A98D-F5D8E6C19DC5}" type="presOf" srcId="{583FA3DC-6678-4BAE-9B10-B0E3A8037EF9}" destId="{E8AA6916-46B5-4896-8709-417C7C5E3E11}" srcOrd="0" destOrd="0" presId="urn:microsoft.com/office/officeart/2018/2/layout/IconVerticalSolidList"/>
    <dgm:cxn modelId="{8E682550-F361-4005-B117-58FB6AF971BA}" type="presParOf" srcId="{0912C15A-6D9B-4839-8C4B-E8A1FEECA9F9}" destId="{F20FAF97-07CC-4034-9674-DFEB2E275AEC}" srcOrd="0" destOrd="0" presId="urn:microsoft.com/office/officeart/2018/2/layout/IconVerticalSolidList"/>
    <dgm:cxn modelId="{BA62FB24-1FD5-4A99-850C-99735EB3AA78}" type="presParOf" srcId="{F20FAF97-07CC-4034-9674-DFEB2E275AEC}" destId="{6E787BA8-435B-4613-A227-59A4CCC3FBCE}" srcOrd="0" destOrd="0" presId="urn:microsoft.com/office/officeart/2018/2/layout/IconVerticalSolidList"/>
    <dgm:cxn modelId="{6AE6C1D9-38E8-48CE-927B-D14E28ED77F5}" type="presParOf" srcId="{F20FAF97-07CC-4034-9674-DFEB2E275AEC}" destId="{9FB46C4A-535A-4C00-8FB6-DD1DA4D3CDEC}" srcOrd="1" destOrd="0" presId="urn:microsoft.com/office/officeart/2018/2/layout/IconVerticalSolidList"/>
    <dgm:cxn modelId="{4A2129F7-14B5-47A8-906E-D2FBE8DE6A77}" type="presParOf" srcId="{F20FAF97-07CC-4034-9674-DFEB2E275AEC}" destId="{41202288-5D10-417F-8B2C-AB76FFE673E8}" srcOrd="2" destOrd="0" presId="urn:microsoft.com/office/officeart/2018/2/layout/IconVerticalSolidList"/>
    <dgm:cxn modelId="{6592D1A1-9247-4600-B38D-AC8FA252FC7D}" type="presParOf" srcId="{F20FAF97-07CC-4034-9674-DFEB2E275AEC}" destId="{E8AA6916-46B5-4896-8709-417C7C5E3E11}" srcOrd="3" destOrd="0" presId="urn:microsoft.com/office/officeart/2018/2/layout/IconVerticalSolidList"/>
    <dgm:cxn modelId="{09E5A393-2DAE-4BE2-9B2A-458DA710368D}" type="presParOf" srcId="{0912C15A-6D9B-4839-8C4B-E8A1FEECA9F9}" destId="{B63620AC-18AC-4E0D-A817-4B178C2EE33E}" srcOrd="1" destOrd="0" presId="urn:microsoft.com/office/officeart/2018/2/layout/IconVerticalSolidList"/>
    <dgm:cxn modelId="{006C4F97-F6B1-4060-A462-96D6D262B96C}" type="presParOf" srcId="{0912C15A-6D9B-4839-8C4B-E8A1FEECA9F9}" destId="{5811408E-2058-4F59-B7E7-72626A6BAEF3}" srcOrd="2" destOrd="0" presId="urn:microsoft.com/office/officeart/2018/2/layout/IconVerticalSolidList"/>
    <dgm:cxn modelId="{2BBCDC11-581E-412D-9AC6-54AAC942C935}" type="presParOf" srcId="{5811408E-2058-4F59-B7E7-72626A6BAEF3}" destId="{E911DDE3-5F3F-4D46-9931-956BAE9BFDFD}" srcOrd="0" destOrd="0" presId="urn:microsoft.com/office/officeart/2018/2/layout/IconVerticalSolidList"/>
    <dgm:cxn modelId="{9CA97F87-2705-4199-BEB3-E58A797F9A5B}" type="presParOf" srcId="{5811408E-2058-4F59-B7E7-72626A6BAEF3}" destId="{3DA23F64-410B-446F-97A6-6455A0F49738}" srcOrd="1" destOrd="0" presId="urn:microsoft.com/office/officeart/2018/2/layout/IconVerticalSolidList"/>
    <dgm:cxn modelId="{7CFBB613-0493-4CE5-84C5-91F16C62EB00}" type="presParOf" srcId="{5811408E-2058-4F59-B7E7-72626A6BAEF3}" destId="{B14790AC-4F9F-4256-852F-A45D4628C6A1}" srcOrd="2" destOrd="0" presId="urn:microsoft.com/office/officeart/2018/2/layout/IconVerticalSolidList"/>
    <dgm:cxn modelId="{86623A9C-437E-49B8-95CF-8CBAE1954673}" type="presParOf" srcId="{5811408E-2058-4F59-B7E7-72626A6BAEF3}" destId="{3D15BCA6-F36C-47C1-83DF-45087E0376DD}" srcOrd="3" destOrd="0" presId="urn:microsoft.com/office/officeart/2018/2/layout/IconVerticalSolidList"/>
    <dgm:cxn modelId="{AD0E57E6-A084-441C-8B5A-9110C7E10625}" type="presParOf" srcId="{0912C15A-6D9B-4839-8C4B-E8A1FEECA9F9}" destId="{21B11EB7-B10E-431D-B3AB-D99CD06D660F}" srcOrd="3" destOrd="0" presId="urn:microsoft.com/office/officeart/2018/2/layout/IconVerticalSolidList"/>
    <dgm:cxn modelId="{209517F1-28C2-4B40-92A5-F84B9F09F560}" type="presParOf" srcId="{0912C15A-6D9B-4839-8C4B-E8A1FEECA9F9}" destId="{F4AADE30-481A-41A1-A3C1-1F0B12EF64DF}" srcOrd="4" destOrd="0" presId="urn:microsoft.com/office/officeart/2018/2/layout/IconVerticalSolidList"/>
    <dgm:cxn modelId="{9C6D69EA-B0F4-4CE2-AFB4-E602DC9A91FF}" type="presParOf" srcId="{F4AADE30-481A-41A1-A3C1-1F0B12EF64DF}" destId="{646D6FD1-0635-44D2-923C-43C55CE33157}" srcOrd="0" destOrd="0" presId="urn:microsoft.com/office/officeart/2018/2/layout/IconVerticalSolidList"/>
    <dgm:cxn modelId="{DFE6C871-66EA-41E3-AAAE-8B8C9E064554}" type="presParOf" srcId="{F4AADE30-481A-41A1-A3C1-1F0B12EF64DF}" destId="{546F1BC2-8A5B-432C-BDD0-F8FFDC47E9E2}" srcOrd="1" destOrd="0" presId="urn:microsoft.com/office/officeart/2018/2/layout/IconVerticalSolidList"/>
    <dgm:cxn modelId="{31786720-981F-4EA4-AE37-37E765C8E755}" type="presParOf" srcId="{F4AADE30-481A-41A1-A3C1-1F0B12EF64DF}" destId="{9CB8EDF4-5E12-4A5B-9DCF-9E10438FD9D1}" srcOrd="2" destOrd="0" presId="urn:microsoft.com/office/officeart/2018/2/layout/IconVerticalSolidList"/>
    <dgm:cxn modelId="{D3928636-00F8-42BE-B569-288E372152B5}" type="presParOf" srcId="{F4AADE30-481A-41A1-A3C1-1F0B12EF64DF}" destId="{D1AEC095-6140-4EDA-AD8F-6F71433BC8A0}" srcOrd="3" destOrd="0" presId="urn:microsoft.com/office/officeart/2018/2/layout/IconVerticalSolidList"/>
    <dgm:cxn modelId="{88A86188-33E0-480A-9FD8-6BC1EDE91E60}" type="presParOf" srcId="{0912C15A-6D9B-4839-8C4B-E8A1FEECA9F9}" destId="{EB43575D-A4FF-43C1-9A98-A5C236B82048}" srcOrd="5" destOrd="0" presId="urn:microsoft.com/office/officeart/2018/2/layout/IconVerticalSolidList"/>
    <dgm:cxn modelId="{F80C24F8-8305-4627-8E62-7BC972349E9C}" type="presParOf" srcId="{0912C15A-6D9B-4839-8C4B-E8A1FEECA9F9}" destId="{795A59F4-409A-4D64-9DEB-4CC1455C475A}" srcOrd="6" destOrd="0" presId="urn:microsoft.com/office/officeart/2018/2/layout/IconVerticalSolidList"/>
    <dgm:cxn modelId="{BA9DCF09-928E-4790-9C89-D856B5A59064}" type="presParOf" srcId="{795A59F4-409A-4D64-9DEB-4CC1455C475A}" destId="{D1458ABF-89E4-4C09-AFF9-A732BFCE8294}" srcOrd="0" destOrd="0" presId="urn:microsoft.com/office/officeart/2018/2/layout/IconVerticalSolidList"/>
    <dgm:cxn modelId="{CD6DBE57-D56A-4517-9FFA-C5E148A1572B}" type="presParOf" srcId="{795A59F4-409A-4D64-9DEB-4CC1455C475A}" destId="{E9DF0BE2-18CF-4773-AF39-421B70F90FD9}" srcOrd="1" destOrd="0" presId="urn:microsoft.com/office/officeart/2018/2/layout/IconVerticalSolidList"/>
    <dgm:cxn modelId="{C8700272-2FE1-450B-A2FD-594E6ED51441}" type="presParOf" srcId="{795A59F4-409A-4D64-9DEB-4CC1455C475A}" destId="{CB1C8F89-D965-48EA-9EF2-1D814F43BDA2}" srcOrd="2" destOrd="0" presId="urn:microsoft.com/office/officeart/2018/2/layout/IconVerticalSolidList"/>
    <dgm:cxn modelId="{E4BEF728-DB2C-45A6-984D-7919E6CAB598}" type="presParOf" srcId="{795A59F4-409A-4D64-9DEB-4CC1455C475A}" destId="{844EB812-66DA-4454-89D8-14E23BBD736A}" srcOrd="3" destOrd="0" presId="urn:microsoft.com/office/officeart/2018/2/layout/IconVerticalSolidList"/>
    <dgm:cxn modelId="{60BF7293-A856-4455-B4B7-B7B2BFA5644B}" type="presParOf" srcId="{0912C15A-6D9B-4839-8C4B-E8A1FEECA9F9}" destId="{208CBF2B-F021-4E3C-8657-E30AB0CA9554}" srcOrd="7" destOrd="0" presId="urn:microsoft.com/office/officeart/2018/2/layout/IconVerticalSolidList"/>
    <dgm:cxn modelId="{95D55CDE-B6F6-4FD7-AAE0-736989C7AE65}" type="presParOf" srcId="{0912C15A-6D9B-4839-8C4B-E8A1FEECA9F9}" destId="{467DA369-2282-4A56-83B3-2A8E9AB1AEF7}" srcOrd="8" destOrd="0" presId="urn:microsoft.com/office/officeart/2018/2/layout/IconVerticalSolidList"/>
    <dgm:cxn modelId="{8A2C9AA8-1E83-4DC1-97BA-CEDA7E151958}" type="presParOf" srcId="{467DA369-2282-4A56-83B3-2A8E9AB1AEF7}" destId="{AE869A16-ABBB-4BB2-AC77-CAB555F9AB68}" srcOrd="0" destOrd="0" presId="urn:microsoft.com/office/officeart/2018/2/layout/IconVerticalSolidList"/>
    <dgm:cxn modelId="{62A42C69-133A-4FEE-A40C-D0B77B8A82A9}" type="presParOf" srcId="{467DA369-2282-4A56-83B3-2A8E9AB1AEF7}" destId="{3C537C25-9447-45C4-833B-7D20414B7067}" srcOrd="1" destOrd="0" presId="urn:microsoft.com/office/officeart/2018/2/layout/IconVerticalSolidList"/>
    <dgm:cxn modelId="{A67AA3CA-63F5-4062-9F22-3D41270FC6CA}" type="presParOf" srcId="{467DA369-2282-4A56-83B3-2A8E9AB1AEF7}" destId="{D9EA0C3C-F80F-4E29-BFE5-5F75364FCB95}" srcOrd="2" destOrd="0" presId="urn:microsoft.com/office/officeart/2018/2/layout/IconVerticalSolidList"/>
    <dgm:cxn modelId="{FDD6741E-523F-407F-8A0A-5391916C1867}" type="presParOf" srcId="{467DA369-2282-4A56-83B3-2A8E9AB1AEF7}" destId="{4A6366FB-5E95-4536-A01B-A435BB04425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A2C21-88A3-4F00-951F-C1C8B133F69F}">
      <dsp:nvSpPr>
        <dsp:cNvPr id="0" name=""/>
        <dsp:cNvSpPr/>
      </dsp:nvSpPr>
      <dsp:spPr>
        <a:xfrm>
          <a:off x="5527" y="47447"/>
          <a:ext cx="1097489" cy="10974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30A18A-6584-42CB-A627-884FC62F16E4}">
      <dsp:nvSpPr>
        <dsp:cNvPr id="0" name=""/>
        <dsp:cNvSpPr/>
      </dsp:nvSpPr>
      <dsp:spPr>
        <a:xfrm>
          <a:off x="5527" y="1328230"/>
          <a:ext cx="3135684" cy="47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90000"/>
            </a:lnSpc>
            <a:spcBef>
              <a:spcPct val="0"/>
            </a:spcBef>
            <a:spcAft>
              <a:spcPct val="35000"/>
            </a:spcAft>
            <a:buNone/>
            <a:defRPr b="1"/>
          </a:pPr>
          <a:r>
            <a:rPr lang="en-US" sz="2800" kern="1200"/>
            <a:t>1949-70s</a:t>
          </a:r>
        </a:p>
      </dsp:txBody>
      <dsp:txXfrm>
        <a:off x="5527" y="1328230"/>
        <a:ext cx="3135684" cy="470352"/>
      </dsp:txXfrm>
    </dsp:sp>
    <dsp:sp modelId="{FBA8BAB6-F403-484B-8FC3-8CADFA0C2784}">
      <dsp:nvSpPr>
        <dsp:cNvPr id="0" name=""/>
        <dsp:cNvSpPr/>
      </dsp:nvSpPr>
      <dsp:spPr>
        <a:xfrm>
          <a:off x="5527" y="1883835"/>
          <a:ext cx="3135684" cy="2426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Indexing</a:t>
          </a:r>
        </a:p>
        <a:p>
          <a:pPr marL="0" lvl="0" indent="0" algn="l" defTabSz="755650">
            <a:lnSpc>
              <a:spcPct val="90000"/>
            </a:lnSpc>
            <a:spcBef>
              <a:spcPct val="0"/>
            </a:spcBef>
            <a:spcAft>
              <a:spcPct val="35000"/>
            </a:spcAft>
            <a:buNone/>
          </a:pPr>
          <a:r>
            <a:rPr lang="en-US" sz="1700" kern="1200"/>
            <a:t>Using mainframe computers to automate tasks such as word-searching, sorting, counting, and listing</a:t>
          </a:r>
        </a:p>
        <a:p>
          <a:pPr marL="0" lvl="0" indent="0" algn="l" defTabSz="755650">
            <a:lnSpc>
              <a:spcPct val="90000"/>
            </a:lnSpc>
            <a:spcBef>
              <a:spcPct val="0"/>
            </a:spcBef>
            <a:spcAft>
              <a:spcPct val="35000"/>
            </a:spcAft>
            <a:buNone/>
          </a:pPr>
          <a:r>
            <a:rPr lang="en-US" sz="1700" kern="1200">
              <a:hlinkClick xmlns:r="http://schemas.openxmlformats.org/officeDocument/2006/relationships" r:id="rId3"/>
            </a:rPr>
            <a:t>Index </a:t>
          </a:r>
          <a:r>
            <a:rPr lang="en-US" sz="1700" kern="1200" err="1">
              <a:hlinkClick xmlns:r="http://schemas.openxmlformats.org/officeDocument/2006/relationships" r:id="rId3"/>
            </a:rPr>
            <a:t>Thomisticus</a:t>
          </a:r>
          <a:r>
            <a:rPr lang="en-US" sz="1700" kern="1200">
              <a:hlinkClick xmlns:r="http://schemas.openxmlformats.org/officeDocument/2006/relationships" r:id="rId3"/>
            </a:rPr>
            <a:t> (corpusthomisticum.org)</a:t>
          </a:r>
          <a:endParaRPr lang="en-US" sz="1700" kern="1200"/>
        </a:p>
        <a:p>
          <a:pPr marL="0" lvl="0" indent="0" algn="l" defTabSz="755650">
            <a:lnSpc>
              <a:spcPct val="90000"/>
            </a:lnSpc>
            <a:spcBef>
              <a:spcPct val="0"/>
            </a:spcBef>
            <a:spcAft>
              <a:spcPct val="35000"/>
            </a:spcAft>
            <a:buNone/>
          </a:pPr>
          <a:br>
            <a:rPr lang="en-US" sz="1700" kern="1200"/>
          </a:br>
          <a:endParaRPr lang="en-US" sz="1700" kern="1200"/>
        </a:p>
      </dsp:txBody>
      <dsp:txXfrm>
        <a:off x="5527" y="1883835"/>
        <a:ext cx="3135684" cy="2426240"/>
      </dsp:txXfrm>
    </dsp:sp>
    <dsp:sp modelId="{569A18A7-13E6-4074-ADE5-91D1B861E23C}">
      <dsp:nvSpPr>
        <dsp:cNvPr id="0" name=""/>
        <dsp:cNvSpPr/>
      </dsp:nvSpPr>
      <dsp:spPr>
        <a:xfrm>
          <a:off x="3689957" y="47447"/>
          <a:ext cx="1097489" cy="1097489"/>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7502EA-00C4-4F91-843A-45F94C6648C4}">
      <dsp:nvSpPr>
        <dsp:cNvPr id="0" name=""/>
        <dsp:cNvSpPr/>
      </dsp:nvSpPr>
      <dsp:spPr>
        <a:xfrm>
          <a:off x="3689957" y="1328230"/>
          <a:ext cx="3135684" cy="47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90000"/>
            </a:lnSpc>
            <a:spcBef>
              <a:spcPct val="0"/>
            </a:spcBef>
            <a:spcAft>
              <a:spcPct val="35000"/>
            </a:spcAft>
            <a:buNone/>
            <a:defRPr b="1"/>
          </a:pPr>
          <a:r>
            <a:rPr lang="en-US" sz="2800" kern="1200"/>
            <a:t>Late 80s to 2000s</a:t>
          </a:r>
        </a:p>
      </dsp:txBody>
      <dsp:txXfrm>
        <a:off x="3689957" y="1328230"/>
        <a:ext cx="3135684" cy="470352"/>
      </dsp:txXfrm>
    </dsp:sp>
    <dsp:sp modelId="{DB7615E2-E9A2-4672-BCED-AE9818A54394}">
      <dsp:nvSpPr>
        <dsp:cNvPr id="0" name=""/>
        <dsp:cNvSpPr/>
      </dsp:nvSpPr>
      <dsp:spPr>
        <a:xfrm>
          <a:off x="3689957" y="1883835"/>
          <a:ext cx="3135684" cy="2426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Structuring Textual Data</a:t>
          </a:r>
        </a:p>
        <a:p>
          <a:pPr marL="171450" lvl="1" indent="-171450" algn="l" defTabSz="755650">
            <a:lnSpc>
              <a:spcPct val="90000"/>
            </a:lnSpc>
            <a:spcBef>
              <a:spcPct val="0"/>
            </a:spcBef>
            <a:spcAft>
              <a:spcPct val="15000"/>
            </a:spcAft>
            <a:buChar char="•"/>
          </a:pPr>
          <a:r>
            <a:rPr lang="en-US" sz="1700" kern="1200"/>
            <a:t>Concern with textual analysis and cataloguing</a:t>
          </a:r>
        </a:p>
        <a:p>
          <a:pPr marL="171450" lvl="1" indent="-171450" algn="l" defTabSz="755650">
            <a:lnSpc>
              <a:spcPct val="90000"/>
            </a:lnSpc>
            <a:spcBef>
              <a:spcPct val="0"/>
            </a:spcBef>
            <a:spcAft>
              <a:spcPct val="15000"/>
            </a:spcAft>
            <a:buChar char="•"/>
          </a:pPr>
          <a:r>
            <a:rPr lang="en-US" sz="1700" kern="1200"/>
            <a:t>Study of linguistic features</a:t>
          </a:r>
        </a:p>
        <a:p>
          <a:pPr marL="171450" lvl="1" indent="-171450" algn="l" defTabSz="755650">
            <a:lnSpc>
              <a:spcPct val="90000"/>
            </a:lnSpc>
            <a:spcBef>
              <a:spcPct val="0"/>
            </a:spcBef>
            <a:spcAft>
              <a:spcPct val="15000"/>
            </a:spcAft>
            <a:buChar char="•"/>
          </a:pPr>
          <a:r>
            <a:rPr lang="en-US" sz="1700" kern="1200"/>
            <a:t>Emphasis on pedagogy and learning environments</a:t>
          </a:r>
        </a:p>
        <a:p>
          <a:pPr marL="171450" lvl="1" indent="-171450" algn="l" defTabSz="755650">
            <a:lnSpc>
              <a:spcPct val="90000"/>
            </a:lnSpc>
            <a:spcBef>
              <a:spcPct val="0"/>
            </a:spcBef>
            <a:spcAft>
              <a:spcPct val="15000"/>
            </a:spcAft>
            <a:buChar char="•"/>
          </a:pPr>
          <a:r>
            <a:rPr lang="en-US" sz="1700" kern="1200"/>
            <a:t>Research questions driven by analyzing structured data</a:t>
          </a:r>
        </a:p>
      </dsp:txBody>
      <dsp:txXfrm>
        <a:off x="3689957" y="1883835"/>
        <a:ext cx="3135684" cy="2426240"/>
      </dsp:txXfrm>
    </dsp:sp>
    <dsp:sp modelId="{690D7D7E-FD91-42EF-B2DE-DE137A2026D8}">
      <dsp:nvSpPr>
        <dsp:cNvPr id="0" name=""/>
        <dsp:cNvSpPr/>
      </dsp:nvSpPr>
      <dsp:spPr>
        <a:xfrm>
          <a:off x="7374387" y="47447"/>
          <a:ext cx="1097489" cy="1097489"/>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01F4E1-51C3-4F1F-8DAF-66487BBDBAFA}">
      <dsp:nvSpPr>
        <dsp:cNvPr id="0" name=""/>
        <dsp:cNvSpPr/>
      </dsp:nvSpPr>
      <dsp:spPr>
        <a:xfrm>
          <a:off x="7374387" y="1328230"/>
          <a:ext cx="3135684" cy="47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90000"/>
            </a:lnSpc>
            <a:spcBef>
              <a:spcPct val="0"/>
            </a:spcBef>
            <a:spcAft>
              <a:spcPct val="35000"/>
            </a:spcAft>
            <a:buNone/>
            <a:defRPr b="1"/>
          </a:pPr>
          <a:r>
            <a:rPr lang="en-US" sz="2800" kern="1200" dirty="0"/>
            <a:t>1990s to Today</a:t>
          </a:r>
        </a:p>
      </dsp:txBody>
      <dsp:txXfrm>
        <a:off x="7374387" y="1328230"/>
        <a:ext cx="3135684" cy="470352"/>
      </dsp:txXfrm>
    </dsp:sp>
    <dsp:sp modelId="{E8E67515-F3D5-4C99-99E2-406778AF13F9}">
      <dsp:nvSpPr>
        <dsp:cNvPr id="0" name=""/>
        <dsp:cNvSpPr/>
      </dsp:nvSpPr>
      <dsp:spPr>
        <a:xfrm>
          <a:off x="7374387" y="1883835"/>
          <a:ext cx="3135684" cy="2426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Networking Data through Multimedia</a:t>
          </a:r>
        </a:p>
        <a:p>
          <a:pPr marL="171450" lvl="1" indent="-171450" algn="l" defTabSz="755650">
            <a:lnSpc>
              <a:spcPct val="90000"/>
            </a:lnSpc>
            <a:spcBef>
              <a:spcPct val="0"/>
            </a:spcBef>
            <a:spcAft>
              <a:spcPct val="15000"/>
            </a:spcAft>
            <a:buChar char="•"/>
          </a:pPr>
          <a:r>
            <a:rPr lang="en-US" sz="1700" kern="1200"/>
            <a:t>More emphasis on design</a:t>
          </a:r>
        </a:p>
        <a:p>
          <a:pPr marL="171450" lvl="1" indent="-171450" algn="l" defTabSz="755650">
            <a:lnSpc>
              <a:spcPct val="90000"/>
            </a:lnSpc>
            <a:spcBef>
              <a:spcPct val="0"/>
            </a:spcBef>
            <a:spcAft>
              <a:spcPct val="15000"/>
            </a:spcAft>
            <a:buChar char="•"/>
          </a:pPr>
          <a:r>
            <a:rPr lang="en-US" sz="1700" kern="1200"/>
            <a:t>Moving beyond text</a:t>
          </a:r>
        </a:p>
        <a:p>
          <a:pPr marL="171450" lvl="1" indent="-171450" algn="l" defTabSz="755650">
            <a:lnSpc>
              <a:spcPct val="90000"/>
            </a:lnSpc>
            <a:spcBef>
              <a:spcPct val="0"/>
            </a:spcBef>
            <a:spcAft>
              <a:spcPct val="15000"/>
            </a:spcAft>
            <a:buChar char="•"/>
          </a:pPr>
          <a:r>
            <a:rPr lang="en-US" sz="1700" kern="1200" dirty="0"/>
            <a:t>Expanded modes of inquiry</a:t>
          </a:r>
        </a:p>
        <a:p>
          <a:pPr marL="171450" lvl="1" indent="-171450" algn="l" defTabSz="755650">
            <a:lnSpc>
              <a:spcPct val="90000"/>
            </a:lnSpc>
            <a:spcBef>
              <a:spcPct val="0"/>
            </a:spcBef>
            <a:spcAft>
              <a:spcPct val="15000"/>
            </a:spcAft>
            <a:buChar char="•"/>
          </a:pPr>
          <a:r>
            <a:rPr lang="en-US" sz="1700" kern="1200" dirty="0"/>
            <a:t>Design as an intellectual method -pedagogy</a:t>
          </a:r>
        </a:p>
      </dsp:txBody>
      <dsp:txXfrm>
        <a:off x="7374387" y="1883835"/>
        <a:ext cx="3135684" cy="24262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45C2D3-7D67-4891-A949-C63C3A81AE80}">
      <dsp:nvSpPr>
        <dsp:cNvPr id="0" name=""/>
        <dsp:cNvSpPr/>
      </dsp:nvSpPr>
      <dsp:spPr>
        <a:xfrm>
          <a:off x="0" y="3172014"/>
          <a:ext cx="1234440" cy="52039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793" tIns="128016" rIns="87793" bIns="128016" numCol="1" spcCol="1270" anchor="ctr" anchorCtr="0">
          <a:noAutofit/>
        </a:bodyPr>
        <a:lstStyle/>
        <a:p>
          <a:pPr marL="0" lvl="0" indent="0" algn="ctr" defTabSz="800100">
            <a:lnSpc>
              <a:spcPct val="90000"/>
            </a:lnSpc>
            <a:spcBef>
              <a:spcPct val="0"/>
            </a:spcBef>
            <a:spcAft>
              <a:spcPct val="35000"/>
            </a:spcAft>
            <a:buNone/>
          </a:pPr>
          <a:r>
            <a:rPr lang="en-US" sz="1800" kern="1200" dirty="0"/>
            <a:t>5</a:t>
          </a:r>
        </a:p>
      </dsp:txBody>
      <dsp:txXfrm>
        <a:off x="0" y="3172014"/>
        <a:ext cx="1234440" cy="520395"/>
      </dsp:txXfrm>
    </dsp:sp>
    <dsp:sp modelId="{66AA775C-DC98-4800-82EE-92FC720D67B8}">
      <dsp:nvSpPr>
        <dsp:cNvPr id="0" name=""/>
        <dsp:cNvSpPr/>
      </dsp:nvSpPr>
      <dsp:spPr>
        <a:xfrm>
          <a:off x="1234439" y="3172014"/>
          <a:ext cx="3703320" cy="5203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5121" tIns="139700" rIns="75121" bIns="139700" numCol="1" spcCol="1270" anchor="ctr" anchorCtr="0">
          <a:noAutofit/>
        </a:bodyPr>
        <a:lstStyle/>
        <a:p>
          <a:pPr marL="0" lvl="0" indent="0" algn="l" defTabSz="488950">
            <a:lnSpc>
              <a:spcPct val="90000"/>
            </a:lnSpc>
            <a:spcBef>
              <a:spcPct val="0"/>
            </a:spcBef>
            <a:spcAft>
              <a:spcPct val="35000"/>
            </a:spcAft>
            <a:buNone/>
          </a:pPr>
          <a:r>
            <a:rPr lang="en-US" sz="1100" kern="1200" dirty="0"/>
            <a:t>3-D simulations and audio/visual recreations based on extensive data and research</a:t>
          </a:r>
        </a:p>
      </dsp:txBody>
      <dsp:txXfrm>
        <a:off x="1234439" y="3172014"/>
        <a:ext cx="3703320" cy="520395"/>
      </dsp:txXfrm>
    </dsp:sp>
    <dsp:sp modelId="{259B4F5C-57C2-42D2-9D7E-A1B496399DF7}">
      <dsp:nvSpPr>
        <dsp:cNvPr id="0" name=""/>
        <dsp:cNvSpPr/>
      </dsp:nvSpPr>
      <dsp:spPr>
        <a:xfrm rot="10800000">
          <a:off x="0" y="2379452"/>
          <a:ext cx="1234440" cy="800368"/>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793" tIns="128016" rIns="87793" bIns="128016" numCol="1" spcCol="1270" anchor="ctr" anchorCtr="0">
          <a:noAutofit/>
        </a:bodyPr>
        <a:lstStyle/>
        <a:p>
          <a:pPr marL="0" lvl="0" indent="0" algn="ctr" defTabSz="800100">
            <a:lnSpc>
              <a:spcPct val="90000"/>
            </a:lnSpc>
            <a:spcBef>
              <a:spcPct val="0"/>
            </a:spcBef>
            <a:spcAft>
              <a:spcPct val="35000"/>
            </a:spcAft>
            <a:buNone/>
          </a:pPr>
          <a:r>
            <a:rPr lang="en-US" sz="1800" kern="1200" dirty="0"/>
            <a:t>4</a:t>
          </a:r>
        </a:p>
      </dsp:txBody>
      <dsp:txXfrm rot="-10800000">
        <a:off x="0" y="2379452"/>
        <a:ext cx="1234440" cy="520239"/>
      </dsp:txXfrm>
    </dsp:sp>
    <dsp:sp modelId="{41CC664A-A360-4141-9245-1E463E8FF005}">
      <dsp:nvSpPr>
        <dsp:cNvPr id="0" name=""/>
        <dsp:cNvSpPr/>
      </dsp:nvSpPr>
      <dsp:spPr>
        <a:xfrm>
          <a:off x="1234439" y="2379452"/>
          <a:ext cx="3703320" cy="5202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5121" tIns="139700" rIns="75121" bIns="139700" numCol="1" spcCol="1270" anchor="ctr" anchorCtr="0">
          <a:noAutofit/>
        </a:bodyPr>
        <a:lstStyle/>
        <a:p>
          <a:pPr marL="0" lvl="0" indent="0" algn="l" defTabSz="488950">
            <a:lnSpc>
              <a:spcPct val="90000"/>
            </a:lnSpc>
            <a:spcBef>
              <a:spcPct val="0"/>
            </a:spcBef>
            <a:spcAft>
              <a:spcPct val="35000"/>
            </a:spcAft>
            <a:buNone/>
          </a:pPr>
          <a:r>
            <a:rPr lang="en-US" sz="1100" kern="1200" dirty="0"/>
            <a:t>Publishing, creating, collaborating, interpreting</a:t>
          </a:r>
        </a:p>
      </dsp:txBody>
      <dsp:txXfrm>
        <a:off x="1234439" y="2379452"/>
        <a:ext cx="3703320" cy="520239"/>
      </dsp:txXfrm>
    </dsp:sp>
    <dsp:sp modelId="{AC98C840-7B44-4AB0-A093-66C8CDEB8D94}">
      <dsp:nvSpPr>
        <dsp:cNvPr id="0" name=""/>
        <dsp:cNvSpPr/>
      </dsp:nvSpPr>
      <dsp:spPr>
        <a:xfrm rot="10800000">
          <a:off x="0" y="1586890"/>
          <a:ext cx="1234440" cy="800368"/>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793" tIns="128016" rIns="87793" bIns="128016" numCol="1" spcCol="1270" anchor="ctr" anchorCtr="0">
          <a:noAutofit/>
        </a:bodyPr>
        <a:lstStyle/>
        <a:p>
          <a:pPr marL="0" lvl="0" indent="0" algn="ctr" defTabSz="800100">
            <a:lnSpc>
              <a:spcPct val="90000"/>
            </a:lnSpc>
            <a:spcBef>
              <a:spcPct val="0"/>
            </a:spcBef>
            <a:spcAft>
              <a:spcPct val="35000"/>
            </a:spcAft>
            <a:buNone/>
          </a:pPr>
          <a:r>
            <a:rPr lang="en-US" sz="1800" kern="1200" dirty="0"/>
            <a:t>3</a:t>
          </a:r>
        </a:p>
      </dsp:txBody>
      <dsp:txXfrm rot="-10800000">
        <a:off x="0" y="1586890"/>
        <a:ext cx="1234440" cy="520239"/>
      </dsp:txXfrm>
    </dsp:sp>
    <dsp:sp modelId="{830CC953-6047-4478-890E-438F1027650E}">
      <dsp:nvSpPr>
        <dsp:cNvPr id="0" name=""/>
        <dsp:cNvSpPr/>
      </dsp:nvSpPr>
      <dsp:spPr>
        <a:xfrm>
          <a:off x="1234439" y="1586890"/>
          <a:ext cx="3703320" cy="5202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5121" tIns="139700" rIns="75121" bIns="139700" numCol="1" spcCol="1270" anchor="ctr" anchorCtr="0">
          <a:noAutofit/>
        </a:bodyPr>
        <a:lstStyle/>
        <a:p>
          <a:pPr marL="0" lvl="0" indent="0" algn="l" defTabSz="488950">
            <a:lnSpc>
              <a:spcPct val="90000"/>
            </a:lnSpc>
            <a:spcBef>
              <a:spcPct val="0"/>
            </a:spcBef>
            <a:spcAft>
              <a:spcPct val="35000"/>
            </a:spcAft>
            <a:buNone/>
          </a:pPr>
          <a:r>
            <a:rPr lang="en-US" sz="1100" kern="1200" dirty="0"/>
            <a:t>Hands-on websites that allow you to explore history</a:t>
          </a:r>
        </a:p>
      </dsp:txBody>
      <dsp:txXfrm>
        <a:off x="1234439" y="1586890"/>
        <a:ext cx="3703320" cy="520239"/>
      </dsp:txXfrm>
    </dsp:sp>
    <dsp:sp modelId="{E4D02077-F4A6-4A27-AE44-6F6129AF8610}">
      <dsp:nvSpPr>
        <dsp:cNvPr id="0" name=""/>
        <dsp:cNvSpPr/>
      </dsp:nvSpPr>
      <dsp:spPr>
        <a:xfrm rot="10800000">
          <a:off x="0" y="794328"/>
          <a:ext cx="1234440" cy="800368"/>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793" tIns="128016" rIns="87793" bIns="128016" numCol="1" spcCol="1270" anchor="ctr" anchorCtr="0">
          <a:noAutofit/>
        </a:bodyPr>
        <a:lstStyle/>
        <a:p>
          <a:pPr marL="0" lvl="0" indent="0" algn="ctr" defTabSz="800100">
            <a:lnSpc>
              <a:spcPct val="90000"/>
            </a:lnSpc>
            <a:spcBef>
              <a:spcPct val="0"/>
            </a:spcBef>
            <a:spcAft>
              <a:spcPct val="35000"/>
            </a:spcAft>
            <a:buNone/>
          </a:pPr>
          <a:r>
            <a:rPr lang="en-US" sz="1800" kern="1200" dirty="0"/>
            <a:t>2</a:t>
          </a:r>
        </a:p>
      </dsp:txBody>
      <dsp:txXfrm rot="-10800000">
        <a:off x="0" y="794328"/>
        <a:ext cx="1234440" cy="520239"/>
      </dsp:txXfrm>
    </dsp:sp>
    <dsp:sp modelId="{C31B1CD0-CC66-43D0-A204-C1D53B793677}">
      <dsp:nvSpPr>
        <dsp:cNvPr id="0" name=""/>
        <dsp:cNvSpPr/>
      </dsp:nvSpPr>
      <dsp:spPr>
        <a:xfrm>
          <a:off x="1234439" y="794328"/>
          <a:ext cx="3703320" cy="5202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5121" tIns="139700" rIns="75121" bIns="139700" numCol="1" spcCol="1270" anchor="ctr" anchorCtr="0">
          <a:noAutofit/>
        </a:bodyPr>
        <a:lstStyle/>
        <a:p>
          <a:pPr marL="0" lvl="0" indent="0" algn="l" defTabSz="488950">
            <a:lnSpc>
              <a:spcPct val="90000"/>
            </a:lnSpc>
            <a:spcBef>
              <a:spcPct val="0"/>
            </a:spcBef>
            <a:spcAft>
              <a:spcPct val="35000"/>
            </a:spcAft>
            <a:buNone/>
          </a:pPr>
          <a:r>
            <a:rPr lang="en-US" sz="1100" kern="1200"/>
            <a:t>Communication and Course Management</a:t>
          </a:r>
        </a:p>
      </dsp:txBody>
      <dsp:txXfrm>
        <a:off x="1234439" y="794328"/>
        <a:ext cx="3703320" cy="520239"/>
      </dsp:txXfrm>
    </dsp:sp>
    <dsp:sp modelId="{90B64324-5DD4-4B26-A123-48FE17C00150}">
      <dsp:nvSpPr>
        <dsp:cNvPr id="0" name=""/>
        <dsp:cNvSpPr/>
      </dsp:nvSpPr>
      <dsp:spPr>
        <a:xfrm rot="10800000">
          <a:off x="0" y="1765"/>
          <a:ext cx="1234440" cy="800368"/>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793" tIns="128016" rIns="87793" bIns="128016" numCol="1" spcCol="1270" anchor="ctr" anchorCtr="0">
          <a:noAutofit/>
        </a:bodyPr>
        <a:lstStyle/>
        <a:p>
          <a:pPr marL="0" lvl="0" indent="0" algn="ctr" defTabSz="800100">
            <a:lnSpc>
              <a:spcPct val="90000"/>
            </a:lnSpc>
            <a:spcBef>
              <a:spcPct val="0"/>
            </a:spcBef>
            <a:spcAft>
              <a:spcPct val="35000"/>
            </a:spcAft>
            <a:buNone/>
          </a:pPr>
          <a:r>
            <a:rPr lang="en-US" sz="1800" kern="1200" dirty="0"/>
            <a:t>1</a:t>
          </a:r>
        </a:p>
      </dsp:txBody>
      <dsp:txXfrm rot="-10800000">
        <a:off x="0" y="1765"/>
        <a:ext cx="1234440" cy="520239"/>
      </dsp:txXfrm>
    </dsp:sp>
    <dsp:sp modelId="{21CC31B4-6C3E-49D5-8738-07760E310364}">
      <dsp:nvSpPr>
        <dsp:cNvPr id="0" name=""/>
        <dsp:cNvSpPr/>
      </dsp:nvSpPr>
      <dsp:spPr>
        <a:xfrm>
          <a:off x="1234439" y="1765"/>
          <a:ext cx="3703320" cy="5202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5121" tIns="139700" rIns="75121" bIns="139700" numCol="1" spcCol="1270" anchor="ctr" anchorCtr="0">
          <a:noAutofit/>
        </a:bodyPr>
        <a:lstStyle/>
        <a:p>
          <a:pPr marL="0" lvl="0" indent="0" algn="l" defTabSz="488950">
            <a:lnSpc>
              <a:spcPct val="90000"/>
            </a:lnSpc>
            <a:spcBef>
              <a:spcPct val="0"/>
            </a:spcBef>
            <a:spcAft>
              <a:spcPct val="35000"/>
            </a:spcAft>
            <a:buNone/>
          </a:pPr>
          <a:r>
            <a:rPr lang="en-US" sz="1100" kern="1200" dirty="0"/>
            <a:t>Finding Trails – Making Connections</a:t>
          </a:r>
        </a:p>
      </dsp:txBody>
      <dsp:txXfrm>
        <a:off x="1234439" y="1765"/>
        <a:ext cx="3703320" cy="5202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055A0-DFD9-4B39-8C67-61EE15902C6A}">
      <dsp:nvSpPr>
        <dsp:cNvPr id="0" name=""/>
        <dsp:cNvSpPr/>
      </dsp:nvSpPr>
      <dsp:spPr>
        <a:xfrm>
          <a:off x="679050" y="581261"/>
          <a:ext cx="1887187" cy="18871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B76C24-C0AD-4AE4-B670-549AB127F727}">
      <dsp:nvSpPr>
        <dsp:cNvPr id="0" name=""/>
        <dsp:cNvSpPr/>
      </dsp:nvSpPr>
      <dsp:spPr>
        <a:xfrm>
          <a:off x="1081237" y="983449"/>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A01015-10AE-42F5-BE41-6CE738329183}">
      <dsp:nvSpPr>
        <dsp:cNvPr id="0" name=""/>
        <dsp:cNvSpPr/>
      </dsp:nvSpPr>
      <dsp:spPr>
        <a:xfrm>
          <a:off x="75768" y="305626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a:t>It is permanent (stable, archival)</a:t>
          </a:r>
        </a:p>
      </dsp:txBody>
      <dsp:txXfrm>
        <a:off x="75768" y="3056262"/>
        <a:ext cx="3093750" cy="720000"/>
      </dsp:txXfrm>
    </dsp:sp>
    <dsp:sp modelId="{78AC69B6-F7F3-4FE8-B5C6-BE60AFC8BC2A}">
      <dsp:nvSpPr>
        <dsp:cNvPr id="0" name=""/>
        <dsp:cNvSpPr/>
      </dsp:nvSpPr>
      <dsp:spPr>
        <a:xfrm>
          <a:off x="4314206" y="581261"/>
          <a:ext cx="1887187" cy="18871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4D3869-5286-4485-B743-E7F19F99D166}">
      <dsp:nvSpPr>
        <dsp:cNvPr id="0" name=""/>
        <dsp:cNvSpPr/>
      </dsp:nvSpPr>
      <dsp:spPr>
        <a:xfrm>
          <a:off x="4716393" y="983449"/>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F39204-4AFB-42B9-A350-5A400F17F0AF}">
      <dsp:nvSpPr>
        <dsp:cNvPr id="0" name=""/>
        <dsp:cNvSpPr/>
      </dsp:nvSpPr>
      <dsp:spPr>
        <a:xfrm>
          <a:off x="3710925" y="305626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a:t>It is immaterial (i.e. the cloud)</a:t>
          </a:r>
        </a:p>
      </dsp:txBody>
      <dsp:txXfrm>
        <a:off x="3710925" y="3056262"/>
        <a:ext cx="3093750" cy="720000"/>
      </dsp:txXfrm>
    </dsp:sp>
    <dsp:sp modelId="{322F06FA-01DF-44C2-87E1-F8C271F01557}">
      <dsp:nvSpPr>
        <dsp:cNvPr id="0" name=""/>
        <dsp:cNvSpPr/>
      </dsp:nvSpPr>
      <dsp:spPr>
        <a:xfrm>
          <a:off x="7949362" y="581261"/>
          <a:ext cx="1887187" cy="18871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B6ABE8-3DF7-4FEB-A08A-08076AF75F5C}">
      <dsp:nvSpPr>
        <dsp:cNvPr id="0" name=""/>
        <dsp:cNvSpPr/>
      </dsp:nvSpPr>
      <dsp:spPr>
        <a:xfrm>
          <a:off x="8351550" y="983449"/>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9CE814-4689-4D5D-A413-B05DFAD6711E}">
      <dsp:nvSpPr>
        <dsp:cNvPr id="0" name=""/>
        <dsp:cNvSpPr/>
      </dsp:nvSpPr>
      <dsp:spPr>
        <a:xfrm>
          <a:off x="7346081" y="305626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a:t>Digital labor is not “real” academic labor</a:t>
          </a:r>
        </a:p>
      </dsp:txBody>
      <dsp:txXfrm>
        <a:off x="7346081" y="3056262"/>
        <a:ext cx="309375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C730F-BACC-4210-A514-FC953DBD4F83}">
      <dsp:nvSpPr>
        <dsp:cNvPr id="0" name=""/>
        <dsp:cNvSpPr/>
      </dsp:nvSpPr>
      <dsp:spPr>
        <a:xfrm>
          <a:off x="0" y="81360"/>
          <a:ext cx="6967728" cy="5516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defRPr b="1"/>
          </a:pPr>
          <a:r>
            <a:rPr lang="en-US" sz="2300" kern="1200"/>
            <a:t>Assets</a:t>
          </a:r>
        </a:p>
      </dsp:txBody>
      <dsp:txXfrm>
        <a:off x="26930" y="108290"/>
        <a:ext cx="6913868" cy="497795"/>
      </dsp:txXfrm>
    </dsp:sp>
    <dsp:sp modelId="{6D15AABA-18D5-4755-A26A-9F1B7D75CE28}">
      <dsp:nvSpPr>
        <dsp:cNvPr id="0" name=""/>
        <dsp:cNvSpPr/>
      </dsp:nvSpPr>
      <dsp:spPr>
        <a:xfrm>
          <a:off x="0" y="699255"/>
          <a:ext cx="6967728" cy="551655"/>
        </a:xfrm>
        <a:prstGeom prst="roundRect">
          <a:avLst/>
        </a:prstGeom>
        <a:solidFill>
          <a:schemeClr val="accent2">
            <a:hueOff val="-493033"/>
            <a:satOff val="-6509"/>
            <a:lumOff val="-28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defRPr b="1"/>
          </a:pPr>
          <a:r>
            <a:rPr lang="en-US" sz="2300" kern="1200"/>
            <a:t>Structure</a:t>
          </a:r>
        </a:p>
      </dsp:txBody>
      <dsp:txXfrm>
        <a:off x="26930" y="726185"/>
        <a:ext cx="6913868" cy="497795"/>
      </dsp:txXfrm>
    </dsp:sp>
    <dsp:sp modelId="{8C8FF1E2-481F-4CB4-B826-B053A0939730}">
      <dsp:nvSpPr>
        <dsp:cNvPr id="0" name=""/>
        <dsp:cNvSpPr/>
      </dsp:nvSpPr>
      <dsp:spPr>
        <a:xfrm>
          <a:off x="0" y="1250910"/>
          <a:ext cx="6967728" cy="1571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225"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Classification</a:t>
          </a:r>
        </a:p>
        <a:p>
          <a:pPr marL="171450" lvl="1" indent="-171450" algn="l" defTabSz="800100">
            <a:lnSpc>
              <a:spcPct val="90000"/>
            </a:lnSpc>
            <a:spcBef>
              <a:spcPct val="0"/>
            </a:spcBef>
            <a:spcAft>
              <a:spcPct val="20000"/>
            </a:spcAft>
            <a:buChar char="•"/>
          </a:pPr>
          <a:r>
            <a:rPr lang="en-US" sz="1800" kern="1200"/>
            <a:t>Description</a:t>
          </a:r>
        </a:p>
        <a:p>
          <a:pPr marL="171450" lvl="1" indent="-171450" algn="l" defTabSz="800100">
            <a:lnSpc>
              <a:spcPct val="90000"/>
            </a:lnSpc>
            <a:spcBef>
              <a:spcPct val="0"/>
            </a:spcBef>
            <a:spcAft>
              <a:spcPct val="20000"/>
            </a:spcAft>
            <a:buChar char="•"/>
          </a:pPr>
          <a:r>
            <a:rPr lang="en-US" sz="1800" kern="1200"/>
            <a:t>Metadata</a:t>
          </a:r>
        </a:p>
        <a:p>
          <a:pPr marL="171450" lvl="1" indent="-171450" algn="l" defTabSz="800100">
            <a:lnSpc>
              <a:spcPct val="90000"/>
            </a:lnSpc>
            <a:spcBef>
              <a:spcPct val="0"/>
            </a:spcBef>
            <a:spcAft>
              <a:spcPct val="20000"/>
            </a:spcAft>
            <a:buChar char="•"/>
          </a:pPr>
          <a:r>
            <a:rPr lang="en-US" sz="1800" kern="1200"/>
            <a:t>Organization</a:t>
          </a:r>
        </a:p>
        <a:p>
          <a:pPr marL="171450" lvl="1" indent="-171450" algn="l" defTabSz="800100">
            <a:lnSpc>
              <a:spcPct val="90000"/>
            </a:lnSpc>
            <a:spcBef>
              <a:spcPct val="0"/>
            </a:spcBef>
            <a:spcAft>
              <a:spcPct val="20000"/>
            </a:spcAft>
            <a:buChar char="•"/>
          </a:pPr>
          <a:r>
            <a:rPr lang="en-US" sz="1800" kern="1200"/>
            <a:t>Navigation</a:t>
          </a:r>
        </a:p>
      </dsp:txBody>
      <dsp:txXfrm>
        <a:off x="0" y="1250910"/>
        <a:ext cx="6967728" cy="1571130"/>
      </dsp:txXfrm>
    </dsp:sp>
    <dsp:sp modelId="{4DD07457-B706-4891-9CCF-A1CB178C6240}">
      <dsp:nvSpPr>
        <dsp:cNvPr id="0" name=""/>
        <dsp:cNvSpPr/>
      </dsp:nvSpPr>
      <dsp:spPr>
        <a:xfrm>
          <a:off x="0" y="2822040"/>
          <a:ext cx="6967728" cy="551655"/>
        </a:xfrm>
        <a:prstGeom prst="roundRect">
          <a:avLst/>
        </a:prstGeom>
        <a:solidFill>
          <a:schemeClr val="accent2">
            <a:hueOff val="-986066"/>
            <a:satOff val="-13019"/>
            <a:lumOff val="-56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defRPr b="1"/>
          </a:pPr>
          <a:r>
            <a:rPr lang="en-US" sz="2300" kern="1200"/>
            <a:t>Services</a:t>
          </a:r>
        </a:p>
      </dsp:txBody>
      <dsp:txXfrm>
        <a:off x="26930" y="2848970"/>
        <a:ext cx="6913868" cy="497795"/>
      </dsp:txXfrm>
    </dsp:sp>
    <dsp:sp modelId="{2CB6CCF2-1F40-4ED5-8FC0-521010A7ABEE}">
      <dsp:nvSpPr>
        <dsp:cNvPr id="0" name=""/>
        <dsp:cNvSpPr/>
      </dsp:nvSpPr>
      <dsp:spPr>
        <a:xfrm>
          <a:off x="0" y="3373695"/>
          <a:ext cx="6967728" cy="1571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225"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Curation (visualizing networks, etc.)</a:t>
          </a:r>
        </a:p>
        <a:p>
          <a:pPr marL="171450" lvl="1" indent="-171450" algn="l" defTabSz="800100">
            <a:lnSpc>
              <a:spcPct val="90000"/>
            </a:lnSpc>
            <a:spcBef>
              <a:spcPct val="0"/>
            </a:spcBef>
            <a:spcAft>
              <a:spcPct val="20000"/>
            </a:spcAft>
            <a:buChar char="•"/>
          </a:pPr>
          <a:r>
            <a:rPr lang="en-US" sz="1800" kern="1200"/>
            <a:t>Analysis (quantitative, spatial, etc,)</a:t>
          </a:r>
        </a:p>
        <a:p>
          <a:pPr marL="171450" lvl="1" indent="-171450" algn="l" defTabSz="800100">
            <a:lnSpc>
              <a:spcPct val="90000"/>
            </a:lnSpc>
            <a:spcBef>
              <a:spcPct val="0"/>
            </a:spcBef>
            <a:spcAft>
              <a:spcPct val="20000"/>
            </a:spcAft>
            <a:buChar char="•"/>
          </a:pPr>
          <a:r>
            <a:rPr lang="en-US" sz="1800" kern="1200"/>
            <a:t>Editing</a:t>
          </a:r>
        </a:p>
        <a:p>
          <a:pPr marL="171450" lvl="1" indent="-171450" algn="l" defTabSz="800100">
            <a:lnSpc>
              <a:spcPct val="90000"/>
            </a:lnSpc>
            <a:spcBef>
              <a:spcPct val="0"/>
            </a:spcBef>
            <a:spcAft>
              <a:spcPct val="20000"/>
            </a:spcAft>
            <a:buChar char="•"/>
          </a:pPr>
          <a:r>
            <a:rPr lang="en-US" sz="1800" kern="1200"/>
            <a:t>Modeling</a:t>
          </a:r>
        </a:p>
        <a:p>
          <a:pPr marL="171450" lvl="1" indent="-171450" algn="l" defTabSz="800100">
            <a:lnSpc>
              <a:spcPct val="90000"/>
            </a:lnSpc>
            <a:spcBef>
              <a:spcPct val="0"/>
            </a:spcBef>
            <a:spcAft>
              <a:spcPct val="20000"/>
            </a:spcAft>
            <a:buChar char="•"/>
          </a:pPr>
          <a:r>
            <a:rPr lang="en-US" sz="1800" kern="1200"/>
            <a:t>Metadata</a:t>
          </a:r>
        </a:p>
      </dsp:txBody>
      <dsp:txXfrm>
        <a:off x="0" y="3373695"/>
        <a:ext cx="6967728" cy="1571130"/>
      </dsp:txXfrm>
    </dsp:sp>
    <dsp:sp modelId="{80F0A340-691E-4C29-83FB-2A8FB6DDB873}">
      <dsp:nvSpPr>
        <dsp:cNvPr id="0" name=""/>
        <dsp:cNvSpPr/>
      </dsp:nvSpPr>
      <dsp:spPr>
        <a:xfrm>
          <a:off x="0" y="4944824"/>
          <a:ext cx="6967728" cy="551655"/>
        </a:xfrm>
        <a:prstGeom prst="roundRect">
          <a:avLst/>
        </a:prstGeom>
        <a:solidFill>
          <a:schemeClr val="accent2">
            <a:hueOff val="-1479099"/>
            <a:satOff val="-19528"/>
            <a:lumOff val="-84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defRPr b="1"/>
          </a:pPr>
          <a:r>
            <a:rPr lang="en-US" sz="2300" kern="1200"/>
            <a:t>Display</a:t>
          </a:r>
        </a:p>
      </dsp:txBody>
      <dsp:txXfrm>
        <a:off x="26930" y="4971754"/>
        <a:ext cx="6913868" cy="4977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87BA8-435B-4613-A227-59A4CCC3FBCE}">
      <dsp:nvSpPr>
        <dsp:cNvPr id="0" name=""/>
        <dsp:cNvSpPr/>
      </dsp:nvSpPr>
      <dsp:spPr>
        <a:xfrm>
          <a:off x="0" y="3404"/>
          <a:ext cx="10515600" cy="72511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B46C4A-535A-4C00-8FB6-DD1DA4D3CDEC}">
      <dsp:nvSpPr>
        <dsp:cNvPr id="0" name=""/>
        <dsp:cNvSpPr/>
      </dsp:nvSpPr>
      <dsp:spPr>
        <a:xfrm>
          <a:off x="219348" y="166556"/>
          <a:ext cx="398815" cy="3988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AA6916-46B5-4896-8709-417C7C5E3E11}">
      <dsp:nvSpPr>
        <dsp:cNvPr id="0" name=""/>
        <dsp:cNvSpPr/>
      </dsp:nvSpPr>
      <dsp:spPr>
        <a:xfrm>
          <a:off x="837512" y="3404"/>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622300">
            <a:lnSpc>
              <a:spcPct val="100000"/>
            </a:lnSpc>
            <a:spcBef>
              <a:spcPct val="0"/>
            </a:spcBef>
            <a:spcAft>
              <a:spcPct val="35000"/>
            </a:spcAft>
            <a:buNone/>
          </a:pPr>
          <a:r>
            <a:rPr lang="en-US" sz="1400" kern="1200" dirty="0"/>
            <a:t>It provides us with a wide and growing access to historical material. Digitizing material (images, texts, video, data, etc.) was the initial step in the creation of digital history. We have the ability to process vast quantities of data quickly.</a:t>
          </a:r>
        </a:p>
      </dsp:txBody>
      <dsp:txXfrm>
        <a:off x="837512" y="3404"/>
        <a:ext cx="9678087" cy="725119"/>
      </dsp:txXfrm>
    </dsp:sp>
    <dsp:sp modelId="{E911DDE3-5F3F-4D46-9931-956BAE9BFDFD}">
      <dsp:nvSpPr>
        <dsp:cNvPr id="0" name=""/>
        <dsp:cNvSpPr/>
      </dsp:nvSpPr>
      <dsp:spPr>
        <a:xfrm>
          <a:off x="0" y="909803"/>
          <a:ext cx="10515600" cy="72511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A23F64-410B-446F-97A6-6455A0F49738}">
      <dsp:nvSpPr>
        <dsp:cNvPr id="0" name=""/>
        <dsp:cNvSpPr/>
      </dsp:nvSpPr>
      <dsp:spPr>
        <a:xfrm>
          <a:off x="219348" y="1072955"/>
          <a:ext cx="398815" cy="3988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15BCA6-F36C-47C1-83DF-45087E0376DD}">
      <dsp:nvSpPr>
        <dsp:cNvPr id="0" name=""/>
        <dsp:cNvSpPr/>
      </dsp:nvSpPr>
      <dsp:spPr>
        <a:xfrm>
          <a:off x="837512" y="909803"/>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622300">
            <a:lnSpc>
              <a:spcPct val="100000"/>
            </a:lnSpc>
            <a:spcBef>
              <a:spcPct val="0"/>
            </a:spcBef>
            <a:spcAft>
              <a:spcPct val="35000"/>
            </a:spcAft>
            <a:buNone/>
          </a:pPr>
          <a:r>
            <a:rPr lang="en-US" sz="1400" kern="1200" dirty="0"/>
            <a:t>It gives us new ways and tools to manipulate this digitized material - manage, mashup, mine, map and model. We can layer and analyze time and space.</a:t>
          </a:r>
        </a:p>
      </dsp:txBody>
      <dsp:txXfrm>
        <a:off x="837512" y="909803"/>
        <a:ext cx="9678087" cy="725119"/>
      </dsp:txXfrm>
    </dsp:sp>
    <dsp:sp modelId="{646D6FD1-0635-44D2-923C-43C55CE33157}">
      <dsp:nvSpPr>
        <dsp:cNvPr id="0" name=""/>
        <dsp:cNvSpPr/>
      </dsp:nvSpPr>
      <dsp:spPr>
        <a:xfrm>
          <a:off x="0" y="1816202"/>
          <a:ext cx="10515600" cy="72511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6F1BC2-8A5B-432C-BDD0-F8FFDC47E9E2}">
      <dsp:nvSpPr>
        <dsp:cNvPr id="0" name=""/>
        <dsp:cNvSpPr/>
      </dsp:nvSpPr>
      <dsp:spPr>
        <a:xfrm>
          <a:off x="219348" y="1979354"/>
          <a:ext cx="398815" cy="3988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AEC095-6140-4EDA-AD8F-6F71433BC8A0}">
      <dsp:nvSpPr>
        <dsp:cNvPr id="0" name=""/>
        <dsp:cNvSpPr/>
      </dsp:nvSpPr>
      <dsp:spPr>
        <a:xfrm>
          <a:off x="837512" y="1816202"/>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622300">
            <a:lnSpc>
              <a:spcPct val="100000"/>
            </a:lnSpc>
            <a:spcBef>
              <a:spcPct val="0"/>
            </a:spcBef>
            <a:spcAft>
              <a:spcPct val="35000"/>
            </a:spcAft>
            <a:buNone/>
          </a:pPr>
          <a:r>
            <a:rPr lang="en-US" sz="1400" kern="1200" dirty="0"/>
            <a:t>It shows us new ways of reading texts: topic modeling and text mining. It is transforming scholarly communication and publishing - blogs, twitter, ejournals, </a:t>
          </a:r>
          <a:r>
            <a:rPr lang="en-US" sz="1400" kern="1200" dirty="0" err="1"/>
            <a:t>ebooks</a:t>
          </a:r>
          <a:r>
            <a:rPr lang="en-US" sz="1400" kern="1200" dirty="0"/>
            <a:t>, etc.</a:t>
          </a:r>
        </a:p>
      </dsp:txBody>
      <dsp:txXfrm>
        <a:off x="837512" y="1816202"/>
        <a:ext cx="9678087" cy="725119"/>
      </dsp:txXfrm>
    </dsp:sp>
    <dsp:sp modelId="{D1458ABF-89E4-4C09-AFF9-A732BFCE8294}">
      <dsp:nvSpPr>
        <dsp:cNvPr id="0" name=""/>
        <dsp:cNvSpPr/>
      </dsp:nvSpPr>
      <dsp:spPr>
        <a:xfrm>
          <a:off x="0" y="2722601"/>
          <a:ext cx="10515600" cy="72511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DF0BE2-18CF-4773-AF39-421B70F90FD9}">
      <dsp:nvSpPr>
        <dsp:cNvPr id="0" name=""/>
        <dsp:cNvSpPr/>
      </dsp:nvSpPr>
      <dsp:spPr>
        <a:xfrm>
          <a:off x="219348" y="2885753"/>
          <a:ext cx="398815" cy="3988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4EB812-66DA-4454-89D8-14E23BBD736A}">
      <dsp:nvSpPr>
        <dsp:cNvPr id="0" name=""/>
        <dsp:cNvSpPr/>
      </dsp:nvSpPr>
      <dsp:spPr>
        <a:xfrm>
          <a:off x="837512" y="2722601"/>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622300">
            <a:lnSpc>
              <a:spcPct val="100000"/>
            </a:lnSpc>
            <a:spcBef>
              <a:spcPct val="0"/>
            </a:spcBef>
            <a:spcAft>
              <a:spcPct val="35000"/>
            </a:spcAft>
            <a:buNone/>
          </a:pPr>
          <a:r>
            <a:rPr lang="en-US" sz="1400" kern="1200"/>
            <a:t>It is enhancing teaching and learning - flipped classrooms, moocs, simulations, virtual reality, etc.</a:t>
          </a:r>
        </a:p>
      </dsp:txBody>
      <dsp:txXfrm>
        <a:off x="837512" y="2722601"/>
        <a:ext cx="9678087" cy="725119"/>
      </dsp:txXfrm>
    </dsp:sp>
    <dsp:sp modelId="{AE869A16-ABBB-4BB2-AC77-CAB555F9AB68}">
      <dsp:nvSpPr>
        <dsp:cNvPr id="0" name=""/>
        <dsp:cNvSpPr/>
      </dsp:nvSpPr>
      <dsp:spPr>
        <a:xfrm>
          <a:off x="0" y="3629000"/>
          <a:ext cx="10515600" cy="72511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537C25-9447-45C4-833B-7D20414B7067}">
      <dsp:nvSpPr>
        <dsp:cNvPr id="0" name=""/>
        <dsp:cNvSpPr/>
      </dsp:nvSpPr>
      <dsp:spPr>
        <a:xfrm>
          <a:off x="219348" y="3792152"/>
          <a:ext cx="398815" cy="39881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6366FB-5E95-4536-A01B-A435BB044250}">
      <dsp:nvSpPr>
        <dsp:cNvPr id="0" name=""/>
        <dsp:cNvSpPr/>
      </dsp:nvSpPr>
      <dsp:spPr>
        <a:xfrm>
          <a:off x="837512" y="3629000"/>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622300">
            <a:lnSpc>
              <a:spcPct val="100000"/>
            </a:lnSpc>
            <a:spcBef>
              <a:spcPct val="0"/>
            </a:spcBef>
            <a:spcAft>
              <a:spcPct val="35000"/>
            </a:spcAft>
            <a:buNone/>
          </a:pPr>
          <a:r>
            <a:rPr lang="en-US" sz="1400" kern="1200"/>
            <a:t>It is an avenue for reaching a broader, public history, audience through digitized historical projects.</a:t>
          </a:r>
        </a:p>
      </dsp:txBody>
      <dsp:txXfrm>
        <a:off x="837512" y="3629000"/>
        <a:ext cx="9678087" cy="725119"/>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2/1/2024</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7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2/1/2024</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69241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2/1/2024</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46612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2/1/2024</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63091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2/1/2024</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24176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2/1/2024</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21648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2/1/2024</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77730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2/1/2024</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98561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2/1/2024</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33382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2/1/2024</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41271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2/1/2024</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03328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2/1/2024</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57345811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55" r:id="rId6"/>
    <p:sldLayoutId id="2147483751" r:id="rId7"/>
    <p:sldLayoutId id="2147483752" r:id="rId8"/>
    <p:sldLayoutId id="2147483753" r:id="rId9"/>
    <p:sldLayoutId id="2147483754" r:id="rId10"/>
    <p:sldLayoutId id="21474837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trianglefire.ilr.cornell.edu/" TargetMode="External"/><Relationship Id="rId2" Type="http://schemas.openxmlformats.org/officeDocument/2006/relationships/hyperlink" Target="https://www.youtube.com/watch?v=AFEwwG7rq0E"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mallhistory.org/" TargetMode="External"/><Relationship Id="rId2" Type="http://schemas.openxmlformats.org/officeDocument/2006/relationships/hyperlink" Target="https://www.youtube.com/watch?v=cKTPaqbXrAY" TargetMode="External"/><Relationship Id="rId1" Type="http://schemas.openxmlformats.org/officeDocument/2006/relationships/slideLayout" Target="../slideLayouts/slideLayout2.xml"/><Relationship Id="rId6" Type="http://schemas.openxmlformats.org/officeDocument/2006/relationships/hyperlink" Target="http://www.enchantingthedesert.com/home/" TargetMode="External"/><Relationship Id="rId5" Type="http://schemas.openxmlformats.org/officeDocument/2006/relationships/hyperlink" Target="http://valley.lib.virginia.edu/" TargetMode="External"/><Relationship Id="rId4" Type="http://schemas.openxmlformats.org/officeDocument/2006/relationships/hyperlink" Target="https://wearinggayhistory.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historicalthinkingmatters.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hatisdigitalhumanities.com/"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4.xml"/><Relationship Id="rId1" Type="http://schemas.openxmlformats.org/officeDocument/2006/relationships/video" Target="https://www.youtube.com/embed/dY_3ggKg0Bc?feature=oembed" TargetMode="Externa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B82883-1DC0-4BE1-A607-009095F33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loudy sky">
            <a:extLst>
              <a:ext uri="{FF2B5EF4-FFF2-40B4-BE49-F238E27FC236}">
                <a16:creationId xmlns:a16="http://schemas.microsoft.com/office/drawing/2014/main" id="{5B1AFE2C-FA47-4CB1-B3E4-E9BC4F8D9536}"/>
              </a:ext>
            </a:extLst>
          </p:cNvPr>
          <p:cNvPicPr>
            <a:picLocks noChangeAspect="1"/>
          </p:cNvPicPr>
          <p:nvPr/>
        </p:nvPicPr>
        <p:blipFill rotWithShape="1">
          <a:blip r:embed="rId2"/>
          <a:srcRect t="12012" b="3719"/>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4638503"/>
            <a:ext cx="8384770" cy="1332634"/>
          </a:xfrm>
          <a:prstGeom prst="rect">
            <a:avLst/>
          </a:prstGeom>
          <a:solidFill>
            <a:schemeClr val="bg1">
              <a:alpha val="95000"/>
            </a:schemeClr>
          </a:solidFill>
          <a:ln w="12700">
            <a:solidFill>
              <a:schemeClr val="tx2">
                <a:lumMod val="10000"/>
                <a:lumOff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1E7C777-5D40-45CB-9CC8-F888243A49F8}"/>
              </a:ext>
            </a:extLst>
          </p:cNvPr>
          <p:cNvSpPr>
            <a:spLocks noGrp="1"/>
          </p:cNvSpPr>
          <p:nvPr>
            <p:ph type="ctrTitle"/>
          </p:nvPr>
        </p:nvSpPr>
        <p:spPr>
          <a:xfrm>
            <a:off x="2103121" y="4727173"/>
            <a:ext cx="7985759" cy="868823"/>
          </a:xfrm>
        </p:spPr>
        <p:txBody>
          <a:bodyPr anchor="ctr">
            <a:normAutofit/>
          </a:bodyPr>
          <a:lstStyle/>
          <a:p>
            <a:pPr algn="ctr"/>
            <a:r>
              <a:rPr lang="en-US" sz="4000" dirty="0"/>
              <a:t>Getting to know Digital History</a:t>
            </a:r>
          </a:p>
        </p:txBody>
      </p:sp>
      <p:sp>
        <p:nvSpPr>
          <p:cNvPr id="13" name="Rectangle: Rounded Corners 12">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5628237"/>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C2A05111-88F3-478E-81BF-88F96F528616}"/>
              </a:ext>
            </a:extLst>
          </p:cNvPr>
          <p:cNvSpPr>
            <a:spLocks noGrp="1"/>
          </p:cNvSpPr>
          <p:nvPr>
            <p:ph type="subTitle" idx="1"/>
          </p:nvPr>
        </p:nvSpPr>
        <p:spPr>
          <a:xfrm>
            <a:off x="2615738" y="5680637"/>
            <a:ext cx="6960524" cy="598516"/>
          </a:xfrm>
        </p:spPr>
        <p:txBody>
          <a:bodyPr anchor="ctr">
            <a:normAutofit/>
          </a:bodyPr>
          <a:lstStyle/>
          <a:p>
            <a:pPr algn="ctr"/>
            <a:r>
              <a:rPr lang="en-US" sz="2000" dirty="0"/>
              <a:t>What it is, how it developed, how projects are made</a:t>
            </a:r>
            <a:endParaRPr lang="en-US" sz="2000" dirty="0">
              <a:solidFill>
                <a:schemeClr val="bg1"/>
              </a:solidFill>
            </a:endParaRPr>
          </a:p>
        </p:txBody>
      </p:sp>
    </p:spTree>
    <p:extLst>
      <p:ext uri="{BB962C8B-B14F-4D97-AF65-F5344CB8AC3E}">
        <p14:creationId xmlns:p14="http://schemas.microsoft.com/office/powerpoint/2010/main" val="2048166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4" descr="Maze">
            <a:extLst>
              <a:ext uri="{FF2B5EF4-FFF2-40B4-BE49-F238E27FC236}">
                <a16:creationId xmlns:a16="http://schemas.microsoft.com/office/drawing/2014/main" id="{6FAFF62F-3E4E-4B5B-A4F7-6E18DC7908BB}"/>
              </a:ext>
            </a:extLst>
          </p:cNvPr>
          <p:cNvPicPr>
            <a:picLocks noChangeAspect="1"/>
          </p:cNvPicPr>
          <p:nvPr/>
        </p:nvPicPr>
        <p:blipFill rotWithShape="1">
          <a:blip r:embed="rId2"/>
          <a:srcRect t="35559" b="9564"/>
          <a:stretch/>
        </p:blipFill>
        <p:spPr>
          <a:xfrm>
            <a:off x="20" y="10"/>
            <a:ext cx="12191980" cy="4465973"/>
          </a:xfrm>
          <a:prstGeom prst="rect">
            <a:avLst/>
          </a:prstGeom>
        </p:spPr>
      </p:pic>
      <p:sp>
        <p:nvSpPr>
          <p:cNvPr id="17" name="Rectangle: Rounded Corners 10">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9382538"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774A8D-76C9-4FC5-BE49-9FEEC8BC757E}"/>
              </a:ext>
            </a:extLst>
          </p:cNvPr>
          <p:cNvSpPr>
            <a:spLocks noGrp="1"/>
          </p:cNvSpPr>
          <p:nvPr>
            <p:ph type="title"/>
          </p:nvPr>
        </p:nvSpPr>
        <p:spPr>
          <a:xfrm>
            <a:off x="566928" y="4203278"/>
            <a:ext cx="8557193" cy="536063"/>
          </a:xfrm>
        </p:spPr>
        <p:txBody>
          <a:bodyPr>
            <a:normAutofit/>
          </a:bodyPr>
          <a:lstStyle/>
          <a:p>
            <a:r>
              <a:rPr lang="en-US" sz="2800" dirty="0">
                <a:solidFill>
                  <a:schemeClr val="bg1"/>
                </a:solidFill>
              </a:rPr>
              <a:t>Digital History: Our Working Definition</a:t>
            </a:r>
          </a:p>
        </p:txBody>
      </p:sp>
      <p:sp>
        <p:nvSpPr>
          <p:cNvPr id="3" name="Content Placeholder 2">
            <a:extLst>
              <a:ext uri="{FF2B5EF4-FFF2-40B4-BE49-F238E27FC236}">
                <a16:creationId xmlns:a16="http://schemas.microsoft.com/office/drawing/2014/main" id="{2EE40041-2C1A-4511-9BAE-06F73E395DEE}"/>
              </a:ext>
            </a:extLst>
          </p:cNvPr>
          <p:cNvSpPr>
            <a:spLocks noGrp="1"/>
          </p:cNvSpPr>
          <p:nvPr>
            <p:ph idx="1"/>
          </p:nvPr>
        </p:nvSpPr>
        <p:spPr>
          <a:xfrm>
            <a:off x="566928" y="4956314"/>
            <a:ext cx="11058144" cy="1306417"/>
          </a:xfrm>
        </p:spPr>
        <p:txBody>
          <a:bodyPr>
            <a:normAutofit/>
          </a:bodyPr>
          <a:lstStyle/>
          <a:p>
            <a:r>
              <a:rPr lang="en-US" sz="1700" dirty="0"/>
              <a:t>An approach to examining and representing the past that works with the tools and technologies of the computer, the Internet, and software systems and allows us to ask and answer questions about the past so that we may acquire insights about the ideas and realities that shaped the experiences of those who lived in earlier societies.</a:t>
            </a:r>
          </a:p>
        </p:txBody>
      </p:sp>
    </p:spTree>
    <p:extLst>
      <p:ext uri="{BB962C8B-B14F-4D97-AF65-F5344CB8AC3E}">
        <p14:creationId xmlns:p14="http://schemas.microsoft.com/office/powerpoint/2010/main" val="2233030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2">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762" y="1247775"/>
            <a:ext cx="9144000" cy="3007447"/>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584BB2AE-FE3F-4746-9E2B-C950A3A2AECE}"/>
              </a:ext>
            </a:extLst>
          </p:cNvPr>
          <p:cNvSpPr>
            <a:spLocks noGrp="1"/>
          </p:cNvSpPr>
          <p:nvPr>
            <p:ph type="ctrTitle"/>
          </p:nvPr>
        </p:nvSpPr>
        <p:spPr>
          <a:xfrm>
            <a:off x="1804988" y="1442172"/>
            <a:ext cx="8582025" cy="2177328"/>
          </a:xfrm>
        </p:spPr>
        <p:txBody>
          <a:bodyPr anchor="ctr">
            <a:normAutofit/>
          </a:bodyPr>
          <a:lstStyle/>
          <a:p>
            <a:pPr algn="ctr"/>
            <a:r>
              <a:rPr lang="en-US" sz="7200" dirty="0"/>
              <a:t>Evaluating Digital Projects</a:t>
            </a:r>
          </a:p>
        </p:txBody>
      </p:sp>
      <p:sp>
        <p:nvSpPr>
          <p:cNvPr id="20" name="Rectangle: Rounded Corners 14">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872" y="3912322"/>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5">
            <a:extLst>
              <a:ext uri="{FF2B5EF4-FFF2-40B4-BE49-F238E27FC236}">
                <a16:creationId xmlns:a16="http://schemas.microsoft.com/office/drawing/2014/main" id="{670713B1-DDD0-48D1-B7FA-AB251A6C3E73}"/>
              </a:ext>
            </a:extLst>
          </p:cNvPr>
          <p:cNvSpPr>
            <a:spLocks noGrp="1"/>
          </p:cNvSpPr>
          <p:nvPr>
            <p:ph type="subTitle" idx="1"/>
          </p:nvPr>
        </p:nvSpPr>
        <p:spPr>
          <a:xfrm>
            <a:off x="2566988" y="3962400"/>
            <a:ext cx="7058025" cy="581025"/>
          </a:xfrm>
        </p:spPr>
        <p:txBody>
          <a:bodyPr anchor="ctr">
            <a:normAutofit/>
          </a:bodyPr>
          <a:lstStyle/>
          <a:p>
            <a:pPr algn="ctr"/>
            <a:endParaRPr lang="en-US">
              <a:solidFill>
                <a:schemeClr val="bg1"/>
              </a:solidFill>
            </a:endParaRPr>
          </a:p>
        </p:txBody>
      </p:sp>
    </p:spTree>
    <p:extLst>
      <p:ext uri="{BB962C8B-B14F-4D97-AF65-F5344CB8AC3E}">
        <p14:creationId xmlns:p14="http://schemas.microsoft.com/office/powerpoint/2010/main" val="3804676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EEB9F-3077-423B-B662-E0098C2648B2}"/>
              </a:ext>
            </a:extLst>
          </p:cNvPr>
          <p:cNvSpPr>
            <a:spLocks noGrp="1"/>
          </p:cNvSpPr>
          <p:nvPr>
            <p:ph type="title"/>
          </p:nvPr>
        </p:nvSpPr>
        <p:spPr/>
        <p:txBody>
          <a:bodyPr/>
          <a:lstStyle/>
          <a:p>
            <a:r>
              <a:rPr lang="en-US" dirty="0"/>
              <a:t>Evaluating a Digital Project</a:t>
            </a:r>
          </a:p>
        </p:txBody>
      </p:sp>
      <p:sp>
        <p:nvSpPr>
          <p:cNvPr id="3" name="Content Placeholder 2">
            <a:extLst>
              <a:ext uri="{FF2B5EF4-FFF2-40B4-BE49-F238E27FC236}">
                <a16:creationId xmlns:a16="http://schemas.microsoft.com/office/drawing/2014/main" id="{63E2F20C-B776-4275-862B-83C50B4401DF}"/>
              </a:ext>
            </a:extLst>
          </p:cNvPr>
          <p:cNvSpPr>
            <a:spLocks noGrp="1"/>
          </p:cNvSpPr>
          <p:nvPr>
            <p:ph sz="half" idx="1"/>
          </p:nvPr>
        </p:nvSpPr>
        <p:spPr/>
        <p:txBody>
          <a:bodyPr>
            <a:normAutofit fontScale="70000" lnSpcReduction="20000"/>
          </a:bodyPr>
          <a:lstStyle/>
          <a:p>
            <a:endParaRPr lang="en-US" dirty="0"/>
          </a:p>
          <a:p>
            <a:r>
              <a:rPr lang="en-US" sz="2800" dirty="0"/>
              <a:t>Watch: </a:t>
            </a:r>
            <a:r>
              <a:rPr lang="en-US" sz="2800" dirty="0">
                <a:hlinkClick r:id="rId2"/>
              </a:rPr>
              <a:t>Credible Websites? </a:t>
            </a:r>
            <a:r>
              <a:rPr lang="en-US" sz="2800" dirty="0"/>
              <a:t>by Harness Library, YouTube. (approx. 4 min.) </a:t>
            </a:r>
            <a:endParaRPr lang="en-US" sz="4000" dirty="0"/>
          </a:p>
          <a:p>
            <a:r>
              <a:rPr lang="en-US" dirty="0"/>
              <a:t>Take 10 minutes and click around Cornell’s Triangle Shirtwaist Factory Fire Project: </a:t>
            </a:r>
            <a:r>
              <a:rPr lang="en-US" dirty="0">
                <a:hlinkClick r:id="rId3"/>
              </a:rPr>
              <a:t>http://trianglefire.ilr.cornell.edu/</a:t>
            </a:r>
            <a:endParaRPr lang="en-US" dirty="0"/>
          </a:p>
        </p:txBody>
      </p:sp>
      <p:sp>
        <p:nvSpPr>
          <p:cNvPr id="4" name="Content Placeholder 3">
            <a:extLst>
              <a:ext uri="{FF2B5EF4-FFF2-40B4-BE49-F238E27FC236}">
                <a16:creationId xmlns:a16="http://schemas.microsoft.com/office/drawing/2014/main" id="{6BD41FFB-0D5B-4029-8805-52F00E504A51}"/>
              </a:ext>
            </a:extLst>
          </p:cNvPr>
          <p:cNvSpPr>
            <a:spLocks noGrp="1"/>
          </p:cNvSpPr>
          <p:nvPr>
            <p:ph sz="half" idx="2"/>
          </p:nvPr>
        </p:nvSpPr>
        <p:spPr/>
        <p:txBody>
          <a:bodyPr>
            <a:normAutofit fontScale="70000" lnSpcReduction="20000"/>
          </a:bodyPr>
          <a:lstStyle/>
          <a:p>
            <a:r>
              <a:rPr lang="en-US" dirty="0"/>
              <a:t>Think about the following as you review: </a:t>
            </a:r>
          </a:p>
          <a:p>
            <a:pPr lvl="1"/>
            <a:r>
              <a:rPr lang="en-US" dirty="0"/>
              <a:t>What kind of site is this? </a:t>
            </a:r>
          </a:p>
          <a:p>
            <a:pPr lvl="1"/>
            <a:r>
              <a:rPr lang="en-US" dirty="0"/>
              <a:t>What is it trying to do? Does it succeed? </a:t>
            </a:r>
          </a:p>
          <a:p>
            <a:pPr lvl="1"/>
            <a:r>
              <a:rPr lang="en-US" dirty="0"/>
              <a:t>Any biases in what is presented to you? How do you know? </a:t>
            </a:r>
          </a:p>
          <a:p>
            <a:pPr lvl="1"/>
            <a:r>
              <a:rPr lang="en-US" dirty="0"/>
              <a:t>Is it clear and easy to navigate? Coherent structure? </a:t>
            </a:r>
          </a:p>
          <a:p>
            <a:pPr lvl="1"/>
            <a:r>
              <a:rPr lang="en-US" dirty="0"/>
              <a:t>Who is the audience? </a:t>
            </a:r>
          </a:p>
          <a:p>
            <a:pPr lvl="1"/>
            <a:r>
              <a:rPr lang="en-US" dirty="0"/>
              <a:t>Does it do anything that would be better served in print, film, exhibition?</a:t>
            </a:r>
          </a:p>
        </p:txBody>
      </p:sp>
    </p:spTree>
    <p:extLst>
      <p:ext uri="{BB962C8B-B14F-4D97-AF65-F5344CB8AC3E}">
        <p14:creationId xmlns:p14="http://schemas.microsoft.com/office/powerpoint/2010/main" val="982863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E777E57D-6A88-4B5B-A068-2BA7FF4E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269C48-76FA-451A-94D1-69DBA8DA5199}"/>
              </a:ext>
            </a:extLst>
          </p:cNvPr>
          <p:cNvSpPr>
            <a:spLocks noGrp="1"/>
          </p:cNvSpPr>
          <p:nvPr>
            <p:ph type="title"/>
          </p:nvPr>
        </p:nvSpPr>
        <p:spPr>
          <a:xfrm>
            <a:off x="841248" y="503132"/>
            <a:ext cx="10509504" cy="1974892"/>
          </a:xfrm>
        </p:spPr>
        <p:txBody>
          <a:bodyPr anchor="b">
            <a:normAutofit/>
          </a:bodyPr>
          <a:lstStyle/>
          <a:p>
            <a:r>
              <a:rPr lang="en-US" sz="5000">
                <a:effectLst/>
              </a:rPr>
              <a:t>Discuss the following DH projects:</a:t>
            </a:r>
            <a:br>
              <a:rPr lang="en-US" sz="5000"/>
            </a:br>
            <a:endParaRPr lang="en-US" sz="5000"/>
          </a:p>
        </p:txBody>
      </p:sp>
      <p:sp>
        <p:nvSpPr>
          <p:cNvPr id="17" name="Rectangle 9">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1">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2894076"/>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6C91422-9417-4A20-A11F-280BA2FEF269}"/>
              </a:ext>
            </a:extLst>
          </p:cNvPr>
          <p:cNvSpPr>
            <a:spLocks noGrp="1"/>
          </p:cNvSpPr>
          <p:nvPr>
            <p:ph idx="1"/>
          </p:nvPr>
        </p:nvSpPr>
        <p:spPr>
          <a:xfrm>
            <a:off x="841248" y="3328416"/>
            <a:ext cx="10509504" cy="2715768"/>
          </a:xfrm>
        </p:spPr>
        <p:txBody>
          <a:bodyPr>
            <a:normAutofit/>
          </a:bodyPr>
          <a:lstStyle/>
          <a:p>
            <a:pPr marL="1143000" lvl="2" indent="-228600">
              <a:lnSpc>
                <a:spcPct val="100000"/>
              </a:lnSpc>
              <a:buFont typeface="Arial" panose="020B0604020202020204" pitchFamily="34" charset="0"/>
              <a:buChar char="•"/>
            </a:pPr>
            <a:r>
              <a:rPr lang="en-US" sz="1600">
                <a:effectLst/>
                <a:hlinkClick r:id="rId2">
                  <a:extLst>
                    <a:ext uri="{A12FA001-AC4F-418D-AE19-62706E023703}">
                      <ahyp:hlinkClr xmlns:ahyp="http://schemas.microsoft.com/office/drawing/2018/hyperlinkcolor" val="tx"/>
                    </a:ext>
                  </a:extLst>
                </a:hlinkClick>
              </a:rPr>
              <a:t>World Trade Center Memorial Elevator</a:t>
            </a:r>
            <a:endParaRPr lang="en-US" sz="1600">
              <a:effectLst/>
            </a:endParaRPr>
          </a:p>
          <a:p>
            <a:pPr marL="1143000" lvl="2" indent="-228600">
              <a:lnSpc>
                <a:spcPct val="100000"/>
              </a:lnSpc>
              <a:buFont typeface="Arial" panose="020B0604020202020204" pitchFamily="34" charset="0"/>
              <a:buChar char="•"/>
            </a:pPr>
            <a:r>
              <a:rPr lang="en-US" sz="1600">
                <a:effectLst/>
                <a:hlinkClick r:id="rId3">
                  <a:extLst>
                    <a:ext uri="{A12FA001-AC4F-418D-AE19-62706E023703}">
                      <ahyp:hlinkClr xmlns:ahyp="http://schemas.microsoft.com/office/drawing/2018/hyperlinkcolor" val="tx"/>
                    </a:ext>
                  </a:extLst>
                </a:hlinkClick>
              </a:rPr>
              <a:t>Histories of the National Mall</a:t>
            </a:r>
            <a:endParaRPr lang="en-US" sz="1600">
              <a:effectLst/>
            </a:endParaRPr>
          </a:p>
          <a:p>
            <a:pPr marL="1143000" lvl="2" indent="-228600">
              <a:lnSpc>
                <a:spcPct val="100000"/>
              </a:lnSpc>
              <a:buFont typeface="Arial" panose="020B0604020202020204" pitchFamily="34" charset="0"/>
              <a:buChar char="•"/>
            </a:pPr>
            <a:r>
              <a:rPr lang="en-US" sz="1600">
                <a:effectLst/>
                <a:hlinkClick r:id="rId4">
                  <a:extLst>
                    <a:ext uri="{A12FA001-AC4F-418D-AE19-62706E023703}">
                      <ahyp:hlinkClr xmlns:ahyp="http://schemas.microsoft.com/office/drawing/2018/hyperlinkcolor" val="tx"/>
                    </a:ext>
                  </a:extLst>
                </a:hlinkClick>
              </a:rPr>
              <a:t>Wearing Gay History</a:t>
            </a:r>
            <a:endParaRPr lang="en-US" sz="1600">
              <a:effectLst/>
            </a:endParaRPr>
          </a:p>
          <a:p>
            <a:pPr marL="1143000" lvl="2" indent="-228600">
              <a:lnSpc>
                <a:spcPct val="100000"/>
              </a:lnSpc>
              <a:buFont typeface="Arial" panose="020B0604020202020204" pitchFamily="34" charset="0"/>
              <a:buChar char="•"/>
            </a:pPr>
            <a:r>
              <a:rPr lang="en-US" sz="1600">
                <a:effectLst/>
                <a:hlinkClick r:id="rId5">
                  <a:extLst>
                    <a:ext uri="{A12FA001-AC4F-418D-AE19-62706E023703}">
                      <ahyp:hlinkClr xmlns:ahyp="http://schemas.microsoft.com/office/drawing/2018/hyperlinkcolor" val="tx"/>
                    </a:ext>
                  </a:extLst>
                </a:hlinkClick>
              </a:rPr>
              <a:t>Valley of the Shadow</a:t>
            </a:r>
            <a:endParaRPr lang="en-US" sz="1600">
              <a:effectLst/>
            </a:endParaRPr>
          </a:p>
          <a:p>
            <a:pPr marL="1143000" lvl="2" indent="-228600">
              <a:lnSpc>
                <a:spcPct val="100000"/>
              </a:lnSpc>
              <a:buFont typeface="Arial" panose="020B0604020202020204" pitchFamily="34" charset="0"/>
              <a:buChar char="•"/>
            </a:pPr>
            <a:r>
              <a:rPr lang="en-US" sz="1600" i="1">
                <a:effectLst/>
                <a:hlinkClick r:id="rId6">
                  <a:extLst>
                    <a:ext uri="{A12FA001-AC4F-418D-AE19-62706E023703}">
                      <ahyp:hlinkClr xmlns:ahyp="http://schemas.microsoft.com/office/drawing/2018/hyperlinkcolor" val="tx"/>
                    </a:ext>
                  </a:extLst>
                </a:hlinkClick>
              </a:rPr>
              <a:t>Enchanting the Desert</a:t>
            </a:r>
            <a:r>
              <a:rPr lang="en-US" sz="1600" i="1">
                <a:effectLst/>
              </a:rPr>
              <a:t> </a:t>
            </a:r>
            <a:r>
              <a:rPr lang="en-US" sz="1600">
                <a:effectLst/>
              </a:rPr>
              <a:t>(Chrome or Safari browser required)</a:t>
            </a:r>
          </a:p>
          <a:p>
            <a:pPr marL="742950" lvl="1" indent="-285750">
              <a:lnSpc>
                <a:spcPct val="100000"/>
              </a:lnSpc>
              <a:buFont typeface="Arial" panose="020B0604020202020204" pitchFamily="34" charset="0"/>
              <a:buChar char="•"/>
            </a:pPr>
            <a:r>
              <a:rPr lang="en-US" sz="1600">
                <a:effectLst/>
              </a:rPr>
              <a:t>Read introduction and explore website</a:t>
            </a:r>
            <a:endParaRPr lang="en-US" sz="1600"/>
          </a:p>
          <a:p>
            <a:pPr marL="742950" lvl="1" indent="-285750">
              <a:lnSpc>
                <a:spcPct val="100000"/>
              </a:lnSpc>
              <a:buFont typeface="Arial" panose="020B0604020202020204" pitchFamily="34" charset="0"/>
              <a:buChar char="•"/>
            </a:pPr>
            <a:r>
              <a:rPr lang="en-US" sz="1600"/>
              <a:t>What topic, period, and place of history do they cover? What arguments or interpretations do they make? What is the audience for the site? What sources are they based on? Who created them, and who did what work? Who funded them? What technologies do they use?</a:t>
            </a:r>
          </a:p>
          <a:p>
            <a:pPr>
              <a:lnSpc>
                <a:spcPct val="100000"/>
              </a:lnSpc>
            </a:pPr>
            <a:endParaRPr lang="en-US" sz="1600"/>
          </a:p>
        </p:txBody>
      </p:sp>
    </p:spTree>
    <p:extLst>
      <p:ext uri="{BB962C8B-B14F-4D97-AF65-F5344CB8AC3E}">
        <p14:creationId xmlns:p14="http://schemas.microsoft.com/office/powerpoint/2010/main" val="3699009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F77DC7-FEE2-459F-94AD-A7A6F11B9593}"/>
              </a:ext>
            </a:extLst>
          </p:cNvPr>
          <p:cNvSpPr>
            <a:spLocks noGrp="1"/>
          </p:cNvSpPr>
          <p:nvPr>
            <p:ph type="title"/>
          </p:nvPr>
        </p:nvSpPr>
        <p:spPr>
          <a:xfrm>
            <a:off x="7255564" y="834888"/>
            <a:ext cx="4314645" cy="1268958"/>
          </a:xfrm>
        </p:spPr>
        <p:txBody>
          <a:bodyPr anchor="b">
            <a:normAutofit/>
          </a:bodyPr>
          <a:lstStyle/>
          <a:p>
            <a:r>
              <a:rPr lang="en-US" sz="3200" dirty="0">
                <a:effectLst/>
                <a:hlinkClick r:id="rId2" tooltip="Historical Thinking Matters">
                  <a:extLst>
                    <a:ext uri="{A12FA001-AC4F-418D-AE19-62706E023703}">
                      <ahyp:hlinkClr xmlns:ahyp="http://schemas.microsoft.com/office/drawing/2018/hyperlinkcolor" val="tx"/>
                    </a:ext>
                  </a:extLst>
                </a:hlinkClick>
              </a:rPr>
              <a:t>Optional: Historical Thinking Matters</a:t>
            </a:r>
            <a:endParaRPr lang="en-US" sz="3200" dirty="0"/>
          </a:p>
        </p:txBody>
      </p:sp>
      <p:pic>
        <p:nvPicPr>
          <p:cNvPr id="5" name="Picture 4" descr="Light bulb on yellow background with sketched light beams and cord">
            <a:extLst>
              <a:ext uri="{FF2B5EF4-FFF2-40B4-BE49-F238E27FC236}">
                <a16:creationId xmlns:a16="http://schemas.microsoft.com/office/drawing/2014/main" id="{7BF32B3A-9C5B-4F29-82B7-069CF690309A}"/>
              </a:ext>
            </a:extLst>
          </p:cNvPr>
          <p:cNvPicPr>
            <a:picLocks noChangeAspect="1"/>
          </p:cNvPicPr>
          <p:nvPr/>
        </p:nvPicPr>
        <p:blipFill rotWithShape="1">
          <a:blip r:embed="rId3"/>
          <a:srcRect l="39760"/>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11" name="Rectangle 10">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572" y="2240371"/>
            <a:ext cx="420624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77CD299-FFC5-4B96-A3C9-8D028F706B19}"/>
              </a:ext>
            </a:extLst>
          </p:cNvPr>
          <p:cNvSpPr>
            <a:spLocks noGrp="1"/>
          </p:cNvSpPr>
          <p:nvPr>
            <p:ph idx="1"/>
          </p:nvPr>
        </p:nvSpPr>
        <p:spPr>
          <a:xfrm>
            <a:off x="7255563" y="2557587"/>
            <a:ext cx="4314645" cy="3717317"/>
          </a:xfrm>
        </p:spPr>
        <p:txBody>
          <a:bodyPr anchor="t">
            <a:normAutofit/>
          </a:bodyPr>
          <a:lstStyle/>
          <a:p>
            <a:r>
              <a:rPr lang="en-US" sz="1700">
                <a:effectLst/>
              </a:rPr>
              <a:t>Complete one of the student investigations from </a:t>
            </a:r>
            <a:r>
              <a:rPr lang="en-US" sz="1700">
                <a:effectLst/>
                <a:hlinkClick r:id="rId2" tooltip="Historical Thinking Matters">
                  <a:extLst>
                    <a:ext uri="{A12FA001-AC4F-418D-AE19-62706E023703}">
                      <ahyp:hlinkClr xmlns:ahyp="http://schemas.microsoft.com/office/drawing/2018/hyperlinkcolor" val="tx"/>
                    </a:ext>
                  </a:extLst>
                </a:hlinkClick>
              </a:rPr>
              <a:t>Historical Thinking Matters</a:t>
            </a:r>
            <a:r>
              <a:rPr lang="en-US" sz="1700">
                <a:effectLst/>
              </a:rPr>
              <a:t>. </a:t>
            </a:r>
          </a:p>
          <a:p>
            <a:r>
              <a:rPr lang="en-US" sz="1700">
                <a:effectLst/>
              </a:rPr>
              <a:t>Once you have completed the activity, email the results to yourself and then post the text to your blog.</a:t>
            </a:r>
            <a:endParaRPr lang="en-US" sz="1700"/>
          </a:p>
          <a:p>
            <a:endParaRPr lang="en-US" sz="1700"/>
          </a:p>
        </p:txBody>
      </p:sp>
    </p:spTree>
    <p:extLst>
      <p:ext uri="{BB962C8B-B14F-4D97-AF65-F5344CB8AC3E}">
        <p14:creationId xmlns:p14="http://schemas.microsoft.com/office/powerpoint/2010/main" val="608982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6" name="Rectangle 55">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9" name="Rectangle 58">
            <a:extLst>
              <a:ext uri="{FF2B5EF4-FFF2-40B4-BE49-F238E27FC236}">
                <a16:creationId xmlns:a16="http://schemas.microsoft.com/office/drawing/2014/main" id="{5C9B446A-6343-4E56-90BA-061E4DDF0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1" name="Freeform: Shape 60">
            <a:extLst>
              <a:ext uri="{FF2B5EF4-FFF2-40B4-BE49-F238E27FC236}">
                <a16:creationId xmlns:a16="http://schemas.microsoft.com/office/drawing/2014/main" id="{3EC72A1B-03D3-499C-B4BF-AC68EEC22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3" name="Freeform: Shape 62">
            <a:extLst>
              <a:ext uri="{FF2B5EF4-FFF2-40B4-BE49-F238E27FC236}">
                <a16:creationId xmlns:a16="http://schemas.microsoft.com/office/drawing/2014/main" id="{216322C2-3CF0-4D33-BF90-3F384CF6D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9716EF0-9755-434D-9650-BEC65E91DB8C}"/>
              </a:ext>
            </a:extLst>
          </p:cNvPr>
          <p:cNvSpPr>
            <a:spLocks noGrp="1"/>
          </p:cNvSpPr>
          <p:nvPr>
            <p:ph type="title"/>
          </p:nvPr>
        </p:nvSpPr>
        <p:spPr>
          <a:xfrm>
            <a:off x="371094" y="1161288"/>
            <a:ext cx="3438144" cy="1124712"/>
          </a:xfrm>
        </p:spPr>
        <p:txBody>
          <a:bodyPr vert="horz" lIns="91440" tIns="45720" rIns="91440" bIns="45720" rtlCol="0" anchor="b">
            <a:normAutofit fontScale="90000"/>
          </a:bodyPr>
          <a:lstStyle/>
          <a:p>
            <a:r>
              <a:rPr lang="en-US" sz="2600" dirty="0"/>
              <a:t>What is DH? Humanities? History? Both?</a:t>
            </a:r>
          </a:p>
        </p:txBody>
      </p:sp>
      <p:sp>
        <p:nvSpPr>
          <p:cNvPr id="65" name="Rectangle 6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ACDED4A-11F8-49A9-9F25-B9DBF51A6E1C}"/>
              </a:ext>
            </a:extLst>
          </p:cNvPr>
          <p:cNvSpPr>
            <a:spLocks noGrp="1"/>
          </p:cNvSpPr>
          <p:nvPr>
            <p:ph sz="half" idx="1"/>
          </p:nvPr>
        </p:nvSpPr>
        <p:spPr>
          <a:xfrm>
            <a:off x="371094" y="2718054"/>
            <a:ext cx="3827682" cy="3352594"/>
          </a:xfrm>
        </p:spPr>
        <p:txBody>
          <a:bodyPr vert="horz" lIns="91440" tIns="45720" rIns="91440" bIns="45720" rtlCol="0" anchor="t">
            <a:normAutofit/>
          </a:bodyPr>
          <a:lstStyle/>
          <a:p>
            <a:pPr>
              <a:lnSpc>
                <a:spcPct val="100000"/>
              </a:lnSpc>
            </a:pPr>
            <a:r>
              <a:rPr lang="en-US" sz="1100" dirty="0"/>
              <a:t>“The use of technology to expand knowledge in history, literature, philosophy, and related fields.”  -  Black Beyond Data series, JHU Arts &amp; Sciences Magazine</a:t>
            </a:r>
          </a:p>
          <a:p>
            <a:pPr>
              <a:lnSpc>
                <a:spcPct val="100000"/>
              </a:lnSpc>
            </a:pPr>
            <a:endParaRPr lang="en-US" sz="1100" dirty="0"/>
          </a:p>
          <a:p>
            <a:pPr>
              <a:lnSpc>
                <a:spcPct val="100000"/>
              </a:lnSpc>
            </a:pPr>
            <a:r>
              <a:rPr lang="en-US" sz="1100" dirty="0"/>
              <a:t>To learn more about the varied definitions of DH, see "</a:t>
            </a:r>
            <a:r>
              <a:rPr lang="en-US" sz="1100" dirty="0">
                <a:hlinkClick r:id="rId2"/>
              </a:rPr>
              <a:t>What is Digital Humanities?" </a:t>
            </a:r>
            <a:endParaRPr lang="en-US" sz="1100" dirty="0"/>
          </a:p>
        </p:txBody>
      </p:sp>
      <p:pic>
        <p:nvPicPr>
          <p:cNvPr id="9" name="Content Placeholder 8">
            <a:extLst>
              <a:ext uri="{FF2B5EF4-FFF2-40B4-BE49-F238E27FC236}">
                <a16:creationId xmlns:a16="http://schemas.microsoft.com/office/drawing/2014/main" id="{63E1C0A2-5A57-3713-6DBB-2AAFC608CE99}"/>
              </a:ext>
            </a:extLst>
          </p:cNvPr>
          <p:cNvPicPr>
            <a:picLocks noGrp="1" noChangeAspect="1"/>
          </p:cNvPicPr>
          <p:nvPr>
            <p:ph sz="half" idx="2"/>
          </p:nvPr>
        </p:nvPicPr>
        <p:blipFill>
          <a:blip r:embed="rId3"/>
          <a:stretch>
            <a:fillRect/>
          </a:stretch>
        </p:blipFill>
        <p:spPr>
          <a:xfrm>
            <a:off x="4672728" y="328770"/>
            <a:ext cx="8997299" cy="5982142"/>
          </a:xfrm>
          <a:prstGeom prst="rect">
            <a:avLst/>
          </a:prstGeom>
        </p:spPr>
      </p:pic>
    </p:spTree>
    <p:extLst>
      <p:ext uri="{BB962C8B-B14F-4D97-AF65-F5344CB8AC3E}">
        <p14:creationId xmlns:p14="http://schemas.microsoft.com/office/powerpoint/2010/main" val="809254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9" name="Rectangle 78">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3" name="Rectangle 82">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716EF0-9755-434D-9650-BEC65E91DB8C}"/>
              </a:ext>
            </a:extLst>
          </p:cNvPr>
          <p:cNvSpPr>
            <a:spLocks noGrp="1"/>
          </p:cNvSpPr>
          <p:nvPr>
            <p:ph type="title"/>
          </p:nvPr>
        </p:nvSpPr>
        <p:spPr>
          <a:xfrm>
            <a:off x="411480" y="987552"/>
            <a:ext cx="4485861" cy="1088136"/>
          </a:xfrm>
        </p:spPr>
        <p:txBody>
          <a:bodyPr vert="horz" lIns="91440" tIns="45720" rIns="91440" bIns="45720" rtlCol="0" anchor="b">
            <a:normAutofit/>
          </a:bodyPr>
          <a:lstStyle/>
          <a:p>
            <a:r>
              <a:rPr lang="en-US" sz="2900" dirty="0"/>
              <a:t>What is Digital History?</a:t>
            </a:r>
          </a:p>
        </p:txBody>
      </p:sp>
      <p:sp>
        <p:nvSpPr>
          <p:cNvPr id="85" name="Rectangle 84">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Rectangle 86">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ACDED4A-11F8-49A9-9F25-B9DBF51A6E1C}"/>
              </a:ext>
            </a:extLst>
          </p:cNvPr>
          <p:cNvSpPr>
            <a:spLocks noGrp="1"/>
          </p:cNvSpPr>
          <p:nvPr>
            <p:ph sz="half" idx="1"/>
          </p:nvPr>
        </p:nvSpPr>
        <p:spPr>
          <a:xfrm>
            <a:off x="411479" y="2688336"/>
            <a:ext cx="4498848" cy="3584448"/>
          </a:xfrm>
        </p:spPr>
        <p:txBody>
          <a:bodyPr vert="horz" lIns="91440" tIns="45720" rIns="91440" bIns="45720" rtlCol="0" anchor="t">
            <a:normAutofit/>
          </a:bodyPr>
          <a:lstStyle/>
          <a:p>
            <a:pPr>
              <a:lnSpc>
                <a:spcPct val="100000"/>
              </a:lnSpc>
            </a:pPr>
            <a:r>
              <a:rPr lang="en-US" sz="1400" dirty="0"/>
              <a:t>“Digital history makes use of sources in digital form.” – William </a:t>
            </a:r>
            <a:r>
              <a:rPr lang="en-US" sz="1400" dirty="0" err="1"/>
              <a:t>Turkel</a:t>
            </a:r>
            <a:r>
              <a:rPr lang="en-US" sz="1400" dirty="0"/>
              <a:t>, professor of computational history, University of Western Ontario </a:t>
            </a:r>
          </a:p>
          <a:p>
            <a:pPr>
              <a:lnSpc>
                <a:spcPct val="100000"/>
              </a:lnSpc>
            </a:pPr>
            <a:r>
              <a:rPr lang="en-US" sz="1400" dirty="0"/>
              <a:t>“The theory and practice of bringing technology to bear on the abundance we now confront.” – Dan Cohen, Executive Director of the Digital Public Library of America, former GMU professor. </a:t>
            </a:r>
          </a:p>
          <a:p>
            <a:pPr>
              <a:lnSpc>
                <a:spcPct val="100000"/>
              </a:lnSpc>
            </a:pPr>
            <a:r>
              <a:rPr lang="en-US" sz="1400" dirty="0"/>
              <a:t>“Digital history is an approach to examining and representing the past that works with the new communication technologies of the computer, the Internet, and software systems.” – William G. Thomas III, professor of U.S. &amp; digital history, University of Nebraska-Lincoln.</a:t>
            </a:r>
          </a:p>
        </p:txBody>
      </p:sp>
      <p:pic>
        <p:nvPicPr>
          <p:cNvPr id="6" name="Content Placeholder 5">
            <a:extLst>
              <a:ext uri="{FF2B5EF4-FFF2-40B4-BE49-F238E27FC236}">
                <a16:creationId xmlns:a16="http://schemas.microsoft.com/office/drawing/2014/main" id="{AC691C3C-06EC-632E-544C-E43887DC08C1}"/>
              </a:ext>
            </a:extLst>
          </p:cNvPr>
          <p:cNvPicPr>
            <a:picLocks noGrp="1" noChangeAspect="1"/>
          </p:cNvPicPr>
          <p:nvPr>
            <p:ph sz="half" idx="2"/>
          </p:nvPr>
        </p:nvPicPr>
        <p:blipFill rotWithShape="1">
          <a:blip r:embed="rId2"/>
          <a:srcRect l="3614" r="27878" b="1"/>
          <a:stretch/>
        </p:blipFill>
        <p:spPr>
          <a:xfrm>
            <a:off x="5151067" y="3048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2842873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440BD5-9CCC-452A-B6A7-C2499B76BA30}"/>
              </a:ext>
            </a:extLst>
          </p:cNvPr>
          <p:cNvSpPr>
            <a:spLocks noGrp="1"/>
          </p:cNvSpPr>
          <p:nvPr>
            <p:ph type="title"/>
          </p:nvPr>
        </p:nvSpPr>
        <p:spPr>
          <a:xfrm>
            <a:off x="841248" y="256032"/>
            <a:ext cx="10506456" cy="1014984"/>
          </a:xfrm>
        </p:spPr>
        <p:txBody>
          <a:bodyPr anchor="b">
            <a:normAutofit/>
          </a:bodyPr>
          <a:lstStyle/>
          <a:p>
            <a:r>
              <a:rPr lang="en-US" dirty="0"/>
              <a:t>The Waves of DH</a:t>
            </a:r>
          </a:p>
        </p:txBody>
      </p:sp>
      <p:sp>
        <p:nvSpPr>
          <p:cNvPr id="56" name="Rectangle 55">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9144"/>
          </a:xfrm>
          <a:prstGeom prst="rect">
            <a:avLst/>
          </a:prstGeom>
          <a:solidFill>
            <a:schemeClr val="tx1">
              <a:lumMod val="65000"/>
              <a:lumOff val="35000"/>
              <a:alpha val="30000"/>
            </a:schemeClr>
          </a:solidFill>
          <a:ln w="952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8" name="Content Placeholder 2">
            <a:extLst>
              <a:ext uri="{FF2B5EF4-FFF2-40B4-BE49-F238E27FC236}">
                <a16:creationId xmlns:a16="http://schemas.microsoft.com/office/drawing/2014/main" id="{789B46D5-2F1D-1733-CE0A-5402F1BF5104}"/>
              </a:ext>
            </a:extLst>
          </p:cNvPr>
          <p:cNvGraphicFramePr/>
          <p:nvPr>
            <p:extLst>
              <p:ext uri="{D42A27DB-BD31-4B8C-83A1-F6EECF244321}">
                <p14:modId xmlns:p14="http://schemas.microsoft.com/office/powerpoint/2010/main" val="334530549"/>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32828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54ADE-CA57-4B57-9D09-C57B5CE03FE3}"/>
              </a:ext>
            </a:extLst>
          </p:cNvPr>
          <p:cNvSpPr>
            <a:spLocks noGrp="1"/>
          </p:cNvSpPr>
          <p:nvPr>
            <p:ph type="title"/>
          </p:nvPr>
        </p:nvSpPr>
        <p:spPr/>
        <p:txBody>
          <a:bodyPr/>
          <a:lstStyle/>
          <a:p>
            <a:r>
              <a:rPr lang="en-US" dirty="0"/>
              <a:t>Types of Digital History</a:t>
            </a:r>
          </a:p>
        </p:txBody>
      </p:sp>
      <p:graphicFrame>
        <p:nvGraphicFramePr>
          <p:cNvPr id="7" name="Content Placeholder 2">
            <a:extLst>
              <a:ext uri="{FF2B5EF4-FFF2-40B4-BE49-F238E27FC236}">
                <a16:creationId xmlns:a16="http://schemas.microsoft.com/office/drawing/2014/main" id="{D5FD00ED-12EA-46C9-B43D-A6AA9247A97F}"/>
              </a:ext>
            </a:extLst>
          </p:cNvPr>
          <p:cNvGraphicFramePr>
            <a:graphicFrameLocks noGrp="1"/>
          </p:cNvGraphicFramePr>
          <p:nvPr>
            <p:ph sz="half" idx="1"/>
            <p:extLst>
              <p:ext uri="{D42A27DB-BD31-4B8C-83A1-F6EECF244321}">
                <p14:modId xmlns:p14="http://schemas.microsoft.com/office/powerpoint/2010/main" val="4016993686"/>
              </p:ext>
            </p:extLst>
          </p:nvPr>
        </p:nvGraphicFramePr>
        <p:xfrm>
          <a:off x="1115568" y="2478024"/>
          <a:ext cx="4937760" cy="3694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Online Media 4" title="A Day in Pompeii - Full-length animation">
            <a:hlinkClick r:id="" action="ppaction://media"/>
            <a:extLst>
              <a:ext uri="{FF2B5EF4-FFF2-40B4-BE49-F238E27FC236}">
                <a16:creationId xmlns:a16="http://schemas.microsoft.com/office/drawing/2014/main" id="{69992619-62B0-4D72-9203-BE10710F1762}"/>
              </a:ext>
            </a:extLst>
          </p:cNvPr>
          <p:cNvPicPr>
            <a:picLocks noGrp="1" noRot="1" noChangeAspect="1"/>
          </p:cNvPicPr>
          <p:nvPr>
            <p:ph sz="half" idx="2"/>
            <a:videoFile r:link="rId1"/>
          </p:nvPr>
        </p:nvPicPr>
        <p:blipFill>
          <a:blip r:embed="rId8"/>
          <a:stretch>
            <a:fillRect/>
          </a:stretch>
        </p:blipFill>
        <p:spPr>
          <a:xfrm>
            <a:off x="6345238" y="2928938"/>
            <a:ext cx="4938712" cy="2790825"/>
          </a:xfrm>
          <a:prstGeom prst="rect">
            <a:avLst/>
          </a:prstGeom>
        </p:spPr>
      </p:pic>
    </p:spTree>
    <p:extLst>
      <p:ext uri="{BB962C8B-B14F-4D97-AF65-F5344CB8AC3E}">
        <p14:creationId xmlns:p14="http://schemas.microsoft.com/office/powerpoint/2010/main" val="63760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0ABB4B-A84B-493A-A76F-001795699E53}"/>
              </a:ext>
            </a:extLst>
          </p:cNvPr>
          <p:cNvSpPr>
            <a:spLocks noGrp="1"/>
          </p:cNvSpPr>
          <p:nvPr>
            <p:ph type="title"/>
          </p:nvPr>
        </p:nvSpPr>
        <p:spPr>
          <a:xfrm>
            <a:off x="841248" y="256032"/>
            <a:ext cx="10506456" cy="1014984"/>
          </a:xfrm>
        </p:spPr>
        <p:txBody>
          <a:bodyPr anchor="b">
            <a:normAutofit/>
          </a:bodyPr>
          <a:lstStyle/>
          <a:p>
            <a:r>
              <a:rPr lang="en-US" sz="3100" dirty="0"/>
              <a:t>Some Common Myths about the Digital Environment</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9144"/>
          </a:xfrm>
          <a:prstGeom prst="rect">
            <a:avLst/>
          </a:prstGeom>
          <a:solidFill>
            <a:schemeClr val="tx1">
              <a:lumMod val="65000"/>
              <a:lumOff val="35000"/>
              <a:alpha val="30000"/>
            </a:schemeClr>
          </a:solidFill>
          <a:ln w="952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5E3D9E1B-133B-4431-AF13-A61BAB2C3A40}"/>
              </a:ext>
            </a:extLst>
          </p:cNvPr>
          <p:cNvGraphicFramePr>
            <a:graphicFrameLocks noGrp="1"/>
          </p:cNvGraphicFramePr>
          <p:nvPr>
            <p:ph idx="1"/>
            <p:extLst>
              <p:ext uri="{D42A27DB-BD31-4B8C-83A1-F6EECF244321}">
                <p14:modId xmlns:p14="http://schemas.microsoft.com/office/powerpoint/2010/main" val="3289918414"/>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7721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5416EBC-B41E-4F8A-BE9F-07301B682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AFF79527-C7F1-4E06-8126-A8E8C5FEB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AAD78DC5-120A-87AE-7C1D-D45964A2DA48}"/>
              </a:ext>
            </a:extLst>
          </p:cNvPr>
          <p:cNvSpPr>
            <a:spLocks noGrp="1"/>
          </p:cNvSpPr>
          <p:nvPr>
            <p:ph type="title"/>
          </p:nvPr>
        </p:nvSpPr>
        <p:spPr>
          <a:xfrm>
            <a:off x="868680" y="1719072"/>
            <a:ext cx="3103427" cy="3520440"/>
          </a:xfrm>
        </p:spPr>
        <p:txBody>
          <a:bodyPr anchor="t">
            <a:normAutofit/>
          </a:bodyPr>
          <a:lstStyle/>
          <a:p>
            <a:r>
              <a:rPr lang="en-US" sz="3600"/>
              <a:t>Building Blocks of a DH Project</a:t>
            </a:r>
          </a:p>
        </p:txBody>
      </p:sp>
      <p:sp>
        <p:nvSpPr>
          <p:cNvPr id="19" name="Rectangle 18">
            <a:extLst>
              <a:ext uri="{FF2B5EF4-FFF2-40B4-BE49-F238E27FC236}">
                <a16:creationId xmlns:a16="http://schemas.microsoft.com/office/drawing/2014/main" id="{55986208-8A53-4E92-9197-6B57BCCB2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0" name="Content Placeholder 5">
            <a:extLst>
              <a:ext uri="{FF2B5EF4-FFF2-40B4-BE49-F238E27FC236}">
                <a16:creationId xmlns:a16="http://schemas.microsoft.com/office/drawing/2014/main" id="{4BF13460-73A6-48D8-AAD8-22BDB6FCBA2B}"/>
              </a:ext>
            </a:extLst>
          </p:cNvPr>
          <p:cNvGraphicFramePr>
            <a:graphicFrameLocks noGrp="1"/>
          </p:cNvGraphicFramePr>
          <p:nvPr>
            <p:ph idx="1"/>
            <p:extLst>
              <p:ext uri="{D42A27DB-BD31-4B8C-83A1-F6EECF244321}">
                <p14:modId xmlns:p14="http://schemas.microsoft.com/office/powerpoint/2010/main" val="2840675133"/>
              </p:ext>
            </p:extLst>
          </p:nvPr>
        </p:nvGraphicFramePr>
        <p:xfrm>
          <a:off x="4727448" y="640080"/>
          <a:ext cx="6967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2064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45BFD7-2628-E74B-F8BB-22E68FB6C093}"/>
              </a:ext>
            </a:extLst>
          </p:cNvPr>
          <p:cNvSpPr>
            <a:spLocks noGrp="1"/>
          </p:cNvSpPr>
          <p:nvPr>
            <p:ph type="title"/>
          </p:nvPr>
        </p:nvSpPr>
        <p:spPr>
          <a:xfrm>
            <a:off x="841248" y="256032"/>
            <a:ext cx="10506456" cy="1014984"/>
          </a:xfrm>
        </p:spPr>
        <p:txBody>
          <a:bodyPr anchor="b">
            <a:normAutofit/>
          </a:bodyPr>
          <a:lstStyle/>
          <a:p>
            <a:r>
              <a:rPr lang="en-US" dirty="0"/>
              <a:t>So What Does Digital History Offer Us?</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9144"/>
          </a:xfrm>
          <a:prstGeom prst="rect">
            <a:avLst/>
          </a:prstGeom>
          <a:solidFill>
            <a:schemeClr val="tx1">
              <a:lumMod val="65000"/>
              <a:lumOff val="35000"/>
              <a:alpha val="30000"/>
            </a:schemeClr>
          </a:solidFill>
          <a:ln w="952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07733C89-63CA-AAAC-E26A-F2D178DFC900}"/>
              </a:ext>
            </a:extLst>
          </p:cNvPr>
          <p:cNvGraphicFramePr>
            <a:graphicFrameLocks noGrp="1"/>
          </p:cNvGraphicFramePr>
          <p:nvPr>
            <p:ph idx="1"/>
            <p:extLst>
              <p:ext uri="{D42A27DB-BD31-4B8C-83A1-F6EECF244321}">
                <p14:modId xmlns:p14="http://schemas.microsoft.com/office/powerpoint/2010/main" val="1379275652"/>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1561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694CF83-DFAE-4E59-927A-428CEA4C6D5C}"/>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So….What is Digital History (DH)?</a:t>
            </a:r>
          </a:p>
        </p:txBody>
      </p:sp>
      <p:sp>
        <p:nvSpPr>
          <p:cNvPr id="19" name="Rectangle 1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descr="Smart Phone">
            <a:extLst>
              <a:ext uri="{FF2B5EF4-FFF2-40B4-BE49-F238E27FC236}">
                <a16:creationId xmlns:a16="http://schemas.microsoft.com/office/drawing/2014/main" id="{96165253-AFC1-4685-8A95-ACDB514C18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91084" y="625684"/>
            <a:ext cx="5455380" cy="5455380"/>
          </a:xfrm>
          <a:prstGeom prst="rect">
            <a:avLst/>
          </a:prstGeom>
        </p:spPr>
      </p:pic>
      <p:sp>
        <p:nvSpPr>
          <p:cNvPr id="3" name="TextBox 2">
            <a:extLst>
              <a:ext uri="{FF2B5EF4-FFF2-40B4-BE49-F238E27FC236}">
                <a16:creationId xmlns:a16="http://schemas.microsoft.com/office/drawing/2014/main" id="{1F735BC2-952F-476C-97DF-BE15A573EE89}"/>
              </a:ext>
            </a:extLst>
          </p:cNvPr>
          <p:cNvSpPr txBox="1"/>
          <p:nvPr/>
        </p:nvSpPr>
        <p:spPr>
          <a:xfrm>
            <a:off x="7787148" y="2162690"/>
            <a:ext cx="1632156" cy="1477328"/>
          </a:xfrm>
          <a:prstGeom prst="rect">
            <a:avLst/>
          </a:prstGeom>
          <a:noFill/>
        </p:spPr>
        <p:txBody>
          <a:bodyPr wrap="square" rtlCol="0">
            <a:spAutoFit/>
          </a:bodyPr>
          <a:lstStyle/>
          <a:p>
            <a:r>
              <a:rPr lang="en-US" dirty="0"/>
              <a:t>Take 5 minutes to come up with a working definition…</a:t>
            </a:r>
          </a:p>
        </p:txBody>
      </p:sp>
    </p:spTree>
    <p:extLst>
      <p:ext uri="{BB962C8B-B14F-4D97-AF65-F5344CB8AC3E}">
        <p14:creationId xmlns:p14="http://schemas.microsoft.com/office/powerpoint/2010/main" val="1663227623"/>
      </p:ext>
    </p:extLst>
  </p:cSld>
  <p:clrMapOvr>
    <a:masterClrMapping/>
  </p:clrMapOvr>
</p:sld>
</file>

<file path=ppt/theme/theme1.xml><?xml version="1.0" encoding="utf-8"?>
<a:theme xmlns:a="http://schemas.openxmlformats.org/drawingml/2006/main" name="AccentBoxVTI">
  <a:themeElements>
    <a:clrScheme name="AnalogousFromLightSeedLeftStep">
      <a:dk1>
        <a:srgbClr val="000000"/>
      </a:dk1>
      <a:lt1>
        <a:srgbClr val="FFFFFF"/>
      </a:lt1>
      <a:dk2>
        <a:srgbClr val="243341"/>
      </a:dk2>
      <a:lt2>
        <a:srgbClr val="E8E7E2"/>
      </a:lt2>
      <a:accent1>
        <a:srgbClr val="7D86DF"/>
      </a:accent1>
      <a:accent2>
        <a:srgbClr val="609DD8"/>
      </a:accent2>
      <a:accent3>
        <a:srgbClr val="55B0B8"/>
      </a:accent3>
      <a:accent4>
        <a:srgbClr val="51B594"/>
      </a:accent4>
      <a:accent5>
        <a:srgbClr val="55B86E"/>
      </a:accent5>
      <a:accent6>
        <a:srgbClr val="63B751"/>
      </a:accent6>
      <a:hlink>
        <a:srgbClr val="898453"/>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323</TotalTime>
  <Words>883</Words>
  <Application>Microsoft Office PowerPoint</Application>
  <PresentationFormat>Widescreen</PresentationFormat>
  <Paragraphs>91</Paragraphs>
  <Slides>14</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Avenir Next LT Pro</vt:lpstr>
      <vt:lpstr>Calibri</vt:lpstr>
      <vt:lpstr>AccentBoxVTI</vt:lpstr>
      <vt:lpstr>Getting to know Digital History</vt:lpstr>
      <vt:lpstr>What is DH? Humanities? History? Both?</vt:lpstr>
      <vt:lpstr>What is Digital History?</vt:lpstr>
      <vt:lpstr>The Waves of DH</vt:lpstr>
      <vt:lpstr>Types of Digital History</vt:lpstr>
      <vt:lpstr>Some Common Myths about the Digital Environment</vt:lpstr>
      <vt:lpstr>Building Blocks of a DH Project</vt:lpstr>
      <vt:lpstr>So What Does Digital History Offer Us?</vt:lpstr>
      <vt:lpstr>So….What is Digital History (DH)?</vt:lpstr>
      <vt:lpstr>Digital History: Our Working Definition</vt:lpstr>
      <vt:lpstr>Evaluating Digital Projects</vt:lpstr>
      <vt:lpstr>Evaluating a Digital Project</vt:lpstr>
      <vt:lpstr>Discuss the following DH projects: </vt:lpstr>
      <vt:lpstr>Optional: Historical Thinking Matters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to know Digital History</dc:title>
  <dc:creator>gretchen beasley</dc:creator>
  <cp:lastModifiedBy>Beasley, Gretchen</cp:lastModifiedBy>
  <cp:revision>8</cp:revision>
  <dcterms:created xsi:type="dcterms:W3CDTF">2021-02-04T22:43:18Z</dcterms:created>
  <dcterms:modified xsi:type="dcterms:W3CDTF">2024-02-01T18:12:43Z</dcterms:modified>
</cp:coreProperties>
</file>