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Lst>
  <p:notesMasterIdLst>
    <p:notesMasterId r:id="rId60"/>
  </p:notesMasterIdLst>
  <p:sldIdLst>
    <p:sldId id="280" r:id="rId2"/>
    <p:sldId id="281" r:id="rId3"/>
    <p:sldId id="259" r:id="rId4"/>
    <p:sldId id="266" r:id="rId5"/>
    <p:sldId id="272" r:id="rId6"/>
    <p:sldId id="264" r:id="rId7"/>
    <p:sldId id="279" r:id="rId8"/>
    <p:sldId id="299" r:id="rId9"/>
    <p:sldId id="282" r:id="rId10"/>
    <p:sldId id="333" r:id="rId11"/>
    <p:sldId id="283" r:id="rId12"/>
    <p:sldId id="284" r:id="rId13"/>
    <p:sldId id="285" r:id="rId14"/>
    <p:sldId id="286" r:id="rId15"/>
    <p:sldId id="305" r:id="rId16"/>
    <p:sldId id="314" r:id="rId17"/>
    <p:sldId id="317" r:id="rId18"/>
    <p:sldId id="306" r:id="rId19"/>
    <p:sldId id="307" r:id="rId20"/>
    <p:sldId id="287" r:id="rId21"/>
    <p:sldId id="300" r:id="rId22"/>
    <p:sldId id="288" r:id="rId23"/>
    <p:sldId id="289" r:id="rId24"/>
    <p:sldId id="310" r:id="rId25"/>
    <p:sldId id="290" r:id="rId26"/>
    <p:sldId id="291" r:id="rId27"/>
    <p:sldId id="292" r:id="rId28"/>
    <p:sldId id="293" r:id="rId29"/>
    <p:sldId id="294" r:id="rId30"/>
    <p:sldId id="311" r:id="rId31"/>
    <p:sldId id="295" r:id="rId32"/>
    <p:sldId id="308" r:id="rId33"/>
    <p:sldId id="296" r:id="rId34"/>
    <p:sldId id="309" r:id="rId35"/>
    <p:sldId id="301" r:id="rId36"/>
    <p:sldId id="304" r:id="rId37"/>
    <p:sldId id="316" r:id="rId38"/>
    <p:sldId id="312" r:id="rId39"/>
    <p:sldId id="313" r:id="rId40"/>
    <p:sldId id="315" r:id="rId41"/>
    <p:sldId id="297" r:id="rId42"/>
    <p:sldId id="302" r:id="rId43"/>
    <p:sldId id="298" r:id="rId44"/>
    <p:sldId id="318" r:id="rId45"/>
    <p:sldId id="319" r:id="rId46"/>
    <p:sldId id="321" r:id="rId47"/>
    <p:sldId id="324" r:id="rId48"/>
    <p:sldId id="322" r:id="rId49"/>
    <p:sldId id="323" r:id="rId50"/>
    <p:sldId id="325" r:id="rId51"/>
    <p:sldId id="326" r:id="rId52"/>
    <p:sldId id="331" r:id="rId53"/>
    <p:sldId id="330" r:id="rId54"/>
    <p:sldId id="332" r:id="rId55"/>
    <p:sldId id="334" r:id="rId56"/>
    <p:sldId id="327" r:id="rId57"/>
    <p:sldId id="328" r:id="rId58"/>
    <p:sldId id="33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chen beasley" initials="gb" lastIdx="1" clrIdx="0">
    <p:extLst>
      <p:ext uri="{19B8F6BF-5375-455C-9EA6-DF929625EA0E}">
        <p15:presenceInfo xmlns:p15="http://schemas.microsoft.com/office/powerpoint/2012/main" userId="b78446c09d036c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456B8-A580-4C76-A5C1-A4B6E307546C}" v="41" dt="2021-03-25T14:26:33.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78" d="100"/>
          <a:sy n="78" d="100"/>
        </p:scale>
        <p:origin x="878" y="72"/>
      </p:cViewPr>
      <p:guideLst/>
    </p:cSldViewPr>
  </p:slideViewPr>
  <p:outlineViewPr>
    <p:cViewPr>
      <p:scale>
        <a:sx n="33" d="100"/>
        <a:sy n="33" d="100"/>
      </p:scale>
      <p:origin x="0" y="-3187"/>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chen beasley" userId="b78446c09d036c9a" providerId="LiveId" clId="{35E456B8-A580-4C76-A5C1-A4B6E307546C}"/>
    <pc:docChg chg="undo custSel addSld delSld modSld sldOrd">
      <pc:chgData name="gretchen beasley" userId="b78446c09d036c9a" providerId="LiveId" clId="{35E456B8-A580-4C76-A5C1-A4B6E307546C}" dt="2021-03-25T14:30:07.357" v="1035" actId="20577"/>
      <pc:docMkLst>
        <pc:docMk/>
      </pc:docMkLst>
      <pc:sldChg chg="del">
        <pc:chgData name="gretchen beasley" userId="b78446c09d036c9a" providerId="LiveId" clId="{35E456B8-A580-4C76-A5C1-A4B6E307546C}" dt="2021-03-24T20:47:08.366" v="0" actId="2696"/>
        <pc:sldMkLst>
          <pc:docMk/>
          <pc:sldMk cId="1919778489" sldId="256"/>
        </pc:sldMkLst>
      </pc:sldChg>
      <pc:sldChg chg="del">
        <pc:chgData name="gretchen beasley" userId="b78446c09d036c9a" providerId="LiveId" clId="{35E456B8-A580-4C76-A5C1-A4B6E307546C}" dt="2021-03-24T20:48:04.737" v="1" actId="2696"/>
        <pc:sldMkLst>
          <pc:docMk/>
          <pc:sldMk cId="3122397370" sldId="257"/>
        </pc:sldMkLst>
      </pc:sldChg>
      <pc:sldChg chg="del">
        <pc:chgData name="gretchen beasley" userId="b78446c09d036c9a" providerId="LiveId" clId="{35E456B8-A580-4C76-A5C1-A4B6E307546C}" dt="2021-03-24T20:48:53.722" v="9" actId="2696"/>
        <pc:sldMkLst>
          <pc:docMk/>
          <pc:sldMk cId="890745042" sldId="258"/>
        </pc:sldMkLst>
      </pc:sldChg>
      <pc:sldChg chg="del">
        <pc:chgData name="gretchen beasley" userId="b78446c09d036c9a" providerId="LiveId" clId="{35E456B8-A580-4C76-A5C1-A4B6E307546C}" dt="2021-03-24T20:48:59.922" v="10" actId="2696"/>
        <pc:sldMkLst>
          <pc:docMk/>
          <pc:sldMk cId="1876649197" sldId="260"/>
        </pc:sldMkLst>
      </pc:sldChg>
      <pc:sldChg chg="del">
        <pc:chgData name="gretchen beasley" userId="b78446c09d036c9a" providerId="LiveId" clId="{35E456B8-A580-4C76-A5C1-A4B6E307546C}" dt="2021-03-24T20:49:02.981" v="11" actId="2696"/>
        <pc:sldMkLst>
          <pc:docMk/>
          <pc:sldMk cId="1575280818" sldId="261"/>
        </pc:sldMkLst>
      </pc:sldChg>
      <pc:sldChg chg="del">
        <pc:chgData name="gretchen beasley" userId="b78446c09d036c9a" providerId="LiveId" clId="{35E456B8-A580-4C76-A5C1-A4B6E307546C}" dt="2021-03-24T20:49:06.866" v="12" actId="2696"/>
        <pc:sldMkLst>
          <pc:docMk/>
          <pc:sldMk cId="1859784312" sldId="262"/>
        </pc:sldMkLst>
      </pc:sldChg>
      <pc:sldChg chg="del">
        <pc:chgData name="gretchen beasley" userId="b78446c09d036c9a" providerId="LiveId" clId="{35E456B8-A580-4C76-A5C1-A4B6E307546C}" dt="2021-03-24T20:49:10.674" v="13" actId="2696"/>
        <pc:sldMkLst>
          <pc:docMk/>
          <pc:sldMk cId="1397876154" sldId="263"/>
        </pc:sldMkLst>
      </pc:sldChg>
      <pc:sldChg chg="del">
        <pc:chgData name="gretchen beasley" userId="b78446c09d036c9a" providerId="LiveId" clId="{35E456B8-A580-4C76-A5C1-A4B6E307546C}" dt="2021-03-24T20:48:08.901" v="2" actId="2696"/>
        <pc:sldMkLst>
          <pc:docMk/>
          <pc:sldMk cId="1241588064" sldId="265"/>
        </pc:sldMkLst>
      </pc:sldChg>
      <pc:sldChg chg="modSp mod ord">
        <pc:chgData name="gretchen beasley" userId="b78446c09d036c9a" providerId="LiveId" clId="{35E456B8-A580-4C76-A5C1-A4B6E307546C}" dt="2021-03-24T20:57:14.453" v="95"/>
        <pc:sldMkLst>
          <pc:docMk/>
          <pc:sldMk cId="3171732459" sldId="266"/>
        </pc:sldMkLst>
        <pc:spChg chg="mod">
          <ac:chgData name="gretchen beasley" userId="b78446c09d036c9a" providerId="LiveId" clId="{35E456B8-A580-4C76-A5C1-A4B6E307546C}" dt="2021-03-24T20:49:34.782" v="18" actId="20577"/>
          <ac:spMkLst>
            <pc:docMk/>
            <pc:sldMk cId="3171732459" sldId="266"/>
            <ac:spMk id="21" creationId="{80991B6A-27CE-4BBA-8B4B-CD307912AACF}"/>
          </ac:spMkLst>
        </pc:spChg>
      </pc:sldChg>
      <pc:sldChg chg="del">
        <pc:chgData name="gretchen beasley" userId="b78446c09d036c9a" providerId="LiveId" clId="{35E456B8-A580-4C76-A5C1-A4B6E307546C}" dt="2021-03-24T20:49:13.368" v="14" actId="2696"/>
        <pc:sldMkLst>
          <pc:docMk/>
          <pc:sldMk cId="2359527551" sldId="267"/>
        </pc:sldMkLst>
      </pc:sldChg>
      <pc:sldChg chg="del">
        <pc:chgData name="gretchen beasley" userId="b78446c09d036c9a" providerId="LiveId" clId="{35E456B8-A580-4C76-A5C1-A4B6E307546C}" dt="2021-03-24T20:49:16.390" v="15" actId="2696"/>
        <pc:sldMkLst>
          <pc:docMk/>
          <pc:sldMk cId="3772991664" sldId="268"/>
        </pc:sldMkLst>
      </pc:sldChg>
      <pc:sldChg chg="del">
        <pc:chgData name="gretchen beasley" userId="b78446c09d036c9a" providerId="LiveId" clId="{35E456B8-A580-4C76-A5C1-A4B6E307546C}" dt="2021-03-24T20:49:20.171" v="16" actId="2696"/>
        <pc:sldMkLst>
          <pc:docMk/>
          <pc:sldMk cId="962567318" sldId="269"/>
        </pc:sldMkLst>
      </pc:sldChg>
      <pc:sldChg chg="del">
        <pc:chgData name="gretchen beasley" userId="b78446c09d036c9a" providerId="LiveId" clId="{35E456B8-A580-4C76-A5C1-A4B6E307546C}" dt="2021-03-24T20:49:44.905" v="21" actId="2696"/>
        <pc:sldMkLst>
          <pc:docMk/>
          <pc:sldMk cId="2952847807" sldId="270"/>
        </pc:sldMkLst>
      </pc:sldChg>
      <pc:sldChg chg="del">
        <pc:chgData name="gretchen beasley" userId="b78446c09d036c9a" providerId="LiveId" clId="{35E456B8-A580-4C76-A5C1-A4B6E307546C}" dt="2021-03-24T20:49:42.113" v="20" actId="2696"/>
        <pc:sldMkLst>
          <pc:docMk/>
          <pc:sldMk cId="1893434718" sldId="271"/>
        </pc:sldMkLst>
      </pc:sldChg>
      <pc:sldChg chg="modSp mod ord setBg setClrOvrMap">
        <pc:chgData name="gretchen beasley" userId="b78446c09d036c9a" providerId="LiveId" clId="{35E456B8-A580-4C76-A5C1-A4B6E307546C}" dt="2021-03-24T20:56:56.992" v="93"/>
        <pc:sldMkLst>
          <pc:docMk/>
          <pc:sldMk cId="698353178" sldId="272"/>
        </pc:sldMkLst>
        <pc:spChg chg="mod">
          <ac:chgData name="gretchen beasley" userId="b78446c09d036c9a" providerId="LiveId" clId="{35E456B8-A580-4C76-A5C1-A4B6E307546C}" dt="2021-03-24T20:56:16.985" v="91" actId="26606"/>
          <ac:spMkLst>
            <pc:docMk/>
            <pc:sldMk cId="698353178" sldId="272"/>
            <ac:spMk id="5" creationId="{C0DC5E24-1FED-48AC-8A8B-45DBCB9AAEAB}"/>
          </ac:spMkLst>
        </pc:spChg>
        <pc:spChg chg="mod">
          <ac:chgData name="gretchen beasley" userId="b78446c09d036c9a" providerId="LiveId" clId="{35E456B8-A580-4C76-A5C1-A4B6E307546C}" dt="2021-03-24T20:56:16.985" v="91" actId="26606"/>
          <ac:spMkLst>
            <pc:docMk/>
            <pc:sldMk cId="698353178" sldId="272"/>
            <ac:spMk id="13" creationId="{BBA701FF-4834-437A-9374-76ED2C66F0F1}"/>
          </ac:spMkLst>
        </pc:spChg>
        <pc:picChg chg="mod">
          <ac:chgData name="gretchen beasley" userId="b78446c09d036c9a" providerId="LiveId" clId="{35E456B8-A580-4C76-A5C1-A4B6E307546C}" dt="2021-03-24T20:56:16.985" v="91" actId="26606"/>
          <ac:picMkLst>
            <pc:docMk/>
            <pc:sldMk cId="698353178" sldId="272"/>
            <ac:picMk id="8" creationId="{FFE53D82-8D70-4750-BD37-387E75A91F2A}"/>
          </ac:picMkLst>
        </pc:picChg>
      </pc:sldChg>
      <pc:sldChg chg="del">
        <pc:chgData name="gretchen beasley" userId="b78446c09d036c9a" providerId="LiveId" clId="{35E456B8-A580-4C76-A5C1-A4B6E307546C}" dt="2021-03-24T20:49:38.896" v="19" actId="2696"/>
        <pc:sldMkLst>
          <pc:docMk/>
          <pc:sldMk cId="2854057961" sldId="273"/>
        </pc:sldMkLst>
      </pc:sldChg>
      <pc:sldChg chg="del">
        <pc:chgData name="gretchen beasley" userId="b78446c09d036c9a" providerId="LiveId" clId="{35E456B8-A580-4C76-A5C1-A4B6E307546C}" dt="2021-03-24T20:49:49.233" v="22" actId="2696"/>
        <pc:sldMkLst>
          <pc:docMk/>
          <pc:sldMk cId="3980593906" sldId="274"/>
        </pc:sldMkLst>
      </pc:sldChg>
      <pc:sldChg chg="del">
        <pc:chgData name="gretchen beasley" userId="b78446c09d036c9a" providerId="LiveId" clId="{35E456B8-A580-4C76-A5C1-A4B6E307546C}" dt="2021-03-24T20:49:52.407" v="23" actId="2696"/>
        <pc:sldMkLst>
          <pc:docMk/>
          <pc:sldMk cId="83591741" sldId="275"/>
        </pc:sldMkLst>
      </pc:sldChg>
      <pc:sldChg chg="del">
        <pc:chgData name="gretchen beasley" userId="b78446c09d036c9a" providerId="LiveId" clId="{35E456B8-A580-4C76-A5C1-A4B6E307546C}" dt="2021-03-24T20:49:56.745" v="24" actId="2696"/>
        <pc:sldMkLst>
          <pc:docMk/>
          <pc:sldMk cId="533722350" sldId="276"/>
        </pc:sldMkLst>
      </pc:sldChg>
      <pc:sldChg chg="del">
        <pc:chgData name="gretchen beasley" userId="b78446c09d036c9a" providerId="LiveId" clId="{35E456B8-A580-4C76-A5C1-A4B6E307546C}" dt="2021-03-24T20:49:58.970" v="25" actId="2696"/>
        <pc:sldMkLst>
          <pc:docMk/>
          <pc:sldMk cId="1825982506" sldId="277"/>
        </pc:sldMkLst>
      </pc:sldChg>
      <pc:sldChg chg="del">
        <pc:chgData name="gretchen beasley" userId="b78446c09d036c9a" providerId="LiveId" clId="{35E456B8-A580-4C76-A5C1-A4B6E307546C}" dt="2021-03-24T20:50:02.682" v="26" actId="2696"/>
        <pc:sldMkLst>
          <pc:docMk/>
          <pc:sldMk cId="1685740448" sldId="278"/>
        </pc:sldMkLst>
      </pc:sldChg>
      <pc:sldChg chg="addSp delSp modSp new mod ord setBg setClrOvrMap">
        <pc:chgData name="gretchen beasley" userId="b78446c09d036c9a" providerId="LiveId" clId="{35E456B8-A580-4C76-A5C1-A4B6E307546C}" dt="2021-03-24T20:52:42.160" v="90" actId="26606"/>
        <pc:sldMkLst>
          <pc:docMk/>
          <pc:sldMk cId="2076076274" sldId="280"/>
        </pc:sldMkLst>
        <pc:spChg chg="mod">
          <ac:chgData name="gretchen beasley" userId="b78446c09d036c9a" providerId="LiveId" clId="{35E456B8-A580-4C76-A5C1-A4B6E307546C}" dt="2021-03-24T20:52:42.160" v="90" actId="26606"/>
          <ac:spMkLst>
            <pc:docMk/>
            <pc:sldMk cId="2076076274" sldId="280"/>
            <ac:spMk id="2" creationId="{05205BE9-2315-4E9F-900F-B1AE9ACAD8B4}"/>
          </ac:spMkLst>
        </pc:spChg>
        <pc:spChg chg="mod">
          <ac:chgData name="gretchen beasley" userId="b78446c09d036c9a" providerId="LiveId" clId="{35E456B8-A580-4C76-A5C1-A4B6E307546C}" dt="2021-03-24T20:52:42.160" v="90" actId="26606"/>
          <ac:spMkLst>
            <pc:docMk/>
            <pc:sldMk cId="2076076274" sldId="280"/>
            <ac:spMk id="3" creationId="{D32965B7-8376-4B2B-98F3-4093EC4FFA00}"/>
          </ac:spMkLst>
        </pc:spChg>
        <pc:spChg chg="add del">
          <ac:chgData name="gretchen beasley" userId="b78446c09d036c9a" providerId="LiveId" clId="{35E456B8-A580-4C76-A5C1-A4B6E307546C}" dt="2021-03-24T20:52:09.512" v="84" actId="26606"/>
          <ac:spMkLst>
            <pc:docMk/>
            <pc:sldMk cId="2076076274" sldId="280"/>
            <ac:spMk id="8" creationId="{61C9F4F8-1CA1-4169-A513-5E15F4D91F05}"/>
          </ac:spMkLst>
        </pc:spChg>
        <pc:picChg chg="add mod ord">
          <ac:chgData name="gretchen beasley" userId="b78446c09d036c9a" providerId="LiveId" clId="{35E456B8-A580-4C76-A5C1-A4B6E307546C}" dt="2021-03-24T20:52:42.160" v="90" actId="26606"/>
          <ac:picMkLst>
            <pc:docMk/>
            <pc:sldMk cId="2076076274" sldId="280"/>
            <ac:picMk id="10" creationId="{72F29069-AC63-4AF0-B929-879F3A35E806}"/>
          </ac:picMkLst>
        </pc:picChg>
      </pc:sldChg>
      <pc:sldChg chg="del">
        <pc:chgData name="gretchen beasley" userId="b78446c09d036c9a" providerId="LiveId" clId="{35E456B8-A580-4C76-A5C1-A4B6E307546C}" dt="2021-03-24T20:48:11.627" v="3" actId="2696"/>
        <pc:sldMkLst>
          <pc:docMk/>
          <pc:sldMk cId="2615473404" sldId="280"/>
        </pc:sldMkLst>
      </pc:sldChg>
      <pc:sldChg chg="addSp delSp modSp new mod setBg">
        <pc:chgData name="gretchen beasley" userId="b78446c09d036c9a" providerId="LiveId" clId="{35E456B8-A580-4C76-A5C1-A4B6E307546C}" dt="2021-03-24T20:52:32.115" v="89" actId="26606"/>
        <pc:sldMkLst>
          <pc:docMk/>
          <pc:sldMk cId="2551989668" sldId="281"/>
        </pc:sldMkLst>
        <pc:spChg chg="mod">
          <ac:chgData name="gretchen beasley" userId="b78446c09d036c9a" providerId="LiveId" clId="{35E456B8-A580-4C76-A5C1-A4B6E307546C}" dt="2021-03-24T20:52:32.115" v="89" actId="26606"/>
          <ac:spMkLst>
            <pc:docMk/>
            <pc:sldMk cId="2551989668" sldId="281"/>
            <ac:spMk id="2" creationId="{76E8D703-1BC0-4FD7-9984-1360E5FB2DC8}"/>
          </ac:spMkLst>
        </pc:spChg>
        <pc:spChg chg="add del mod">
          <ac:chgData name="gretchen beasley" userId="b78446c09d036c9a" providerId="LiveId" clId="{35E456B8-A580-4C76-A5C1-A4B6E307546C}" dt="2021-03-24T20:52:32.115" v="89" actId="26606"/>
          <ac:spMkLst>
            <pc:docMk/>
            <pc:sldMk cId="2551989668" sldId="281"/>
            <ac:spMk id="3" creationId="{EADF2A14-1863-4977-BC9F-DCD5B7DA5982}"/>
          </ac:spMkLst>
        </pc:spChg>
        <pc:spChg chg="add del">
          <ac:chgData name="gretchen beasley" userId="b78446c09d036c9a" providerId="LiveId" clId="{35E456B8-A580-4C76-A5C1-A4B6E307546C}" dt="2021-03-24T20:52:27.164" v="86" actId="26606"/>
          <ac:spMkLst>
            <pc:docMk/>
            <pc:sldMk cId="2551989668" sldId="281"/>
            <ac:spMk id="8" creationId="{C33976D1-3430-450C-A978-87A9A6E8E71F}"/>
          </ac:spMkLst>
        </pc:spChg>
        <pc:spChg chg="add del">
          <ac:chgData name="gretchen beasley" userId="b78446c09d036c9a" providerId="LiveId" clId="{35E456B8-A580-4C76-A5C1-A4B6E307546C}" dt="2021-03-24T20:52:32.115" v="88" actId="26606"/>
          <ac:spMkLst>
            <pc:docMk/>
            <pc:sldMk cId="2551989668" sldId="281"/>
            <ac:spMk id="9" creationId="{93F0ADB5-A0B4-4B01-A8C4-FDC34CE22BD4}"/>
          </ac:spMkLst>
        </pc:spChg>
        <pc:spChg chg="add del">
          <ac:chgData name="gretchen beasley" userId="b78446c09d036c9a" providerId="LiveId" clId="{35E456B8-A580-4C76-A5C1-A4B6E307546C}" dt="2021-03-24T20:52:27.164" v="86" actId="26606"/>
          <ac:spMkLst>
            <pc:docMk/>
            <pc:sldMk cId="2551989668" sldId="281"/>
            <ac:spMk id="10" creationId="{7D6AAC78-7D86-415A-ADC1-2B474807960C}"/>
          </ac:spMkLst>
        </pc:spChg>
        <pc:spChg chg="add del">
          <ac:chgData name="gretchen beasley" userId="b78446c09d036c9a" providerId="LiveId" clId="{35E456B8-A580-4C76-A5C1-A4B6E307546C}" dt="2021-03-24T20:52:32.115" v="88" actId="26606"/>
          <ac:spMkLst>
            <pc:docMk/>
            <pc:sldMk cId="2551989668" sldId="281"/>
            <ac:spMk id="11" creationId="{AA6D0FDE-0241-4C21-A720-A69475358235}"/>
          </ac:spMkLst>
        </pc:spChg>
        <pc:spChg chg="add del">
          <ac:chgData name="gretchen beasley" userId="b78446c09d036c9a" providerId="LiveId" clId="{35E456B8-A580-4C76-A5C1-A4B6E307546C}" dt="2021-03-24T20:52:27.164" v="86" actId="26606"/>
          <ac:spMkLst>
            <pc:docMk/>
            <pc:sldMk cId="2551989668" sldId="281"/>
            <ac:spMk id="12" creationId="{F2A658D9-F185-44F1-BA33-D50320D1D078}"/>
          </ac:spMkLst>
        </pc:spChg>
        <pc:spChg chg="add">
          <ac:chgData name="gretchen beasley" userId="b78446c09d036c9a" providerId="LiveId" clId="{35E456B8-A580-4C76-A5C1-A4B6E307546C}" dt="2021-03-24T20:52:32.115" v="89" actId="26606"/>
          <ac:spMkLst>
            <pc:docMk/>
            <pc:sldMk cId="2551989668" sldId="281"/>
            <ac:spMk id="13" creationId="{2AEFFFF2-9EB4-4B6C-B9F8-2BA3EF89A21C}"/>
          </ac:spMkLst>
        </pc:spChg>
        <pc:spChg chg="add">
          <ac:chgData name="gretchen beasley" userId="b78446c09d036c9a" providerId="LiveId" clId="{35E456B8-A580-4C76-A5C1-A4B6E307546C}" dt="2021-03-24T20:52:32.115" v="89" actId="26606"/>
          <ac:spMkLst>
            <pc:docMk/>
            <pc:sldMk cId="2551989668" sldId="281"/>
            <ac:spMk id="14" creationId="{0D65299F-028F-4AFC-B46A-8DB33E20FE4A}"/>
          </ac:spMkLst>
        </pc:spChg>
        <pc:spChg chg="add">
          <ac:chgData name="gretchen beasley" userId="b78446c09d036c9a" providerId="LiveId" clId="{35E456B8-A580-4C76-A5C1-A4B6E307546C}" dt="2021-03-24T20:52:32.115" v="89" actId="26606"/>
          <ac:spMkLst>
            <pc:docMk/>
            <pc:sldMk cId="2551989668" sldId="281"/>
            <ac:spMk id="15" creationId="{BAC87F6E-526A-49B5-995D-42DB656594C9}"/>
          </ac:spMkLst>
        </pc:spChg>
        <pc:spChg chg="add">
          <ac:chgData name="gretchen beasley" userId="b78446c09d036c9a" providerId="LiveId" clId="{35E456B8-A580-4C76-A5C1-A4B6E307546C}" dt="2021-03-24T20:52:32.115" v="89" actId="26606"/>
          <ac:spMkLst>
            <pc:docMk/>
            <pc:sldMk cId="2551989668" sldId="281"/>
            <ac:spMk id="16" creationId="{EADF2A14-1863-4977-BC9F-DCD5B7DA5982}"/>
          </ac:spMkLst>
        </pc:spChg>
        <pc:graphicFrameChg chg="add del">
          <ac:chgData name="gretchen beasley" userId="b78446c09d036c9a" providerId="LiveId" clId="{35E456B8-A580-4C76-A5C1-A4B6E307546C}" dt="2021-03-24T20:52:32.115" v="88" actId="26606"/>
          <ac:graphicFrameMkLst>
            <pc:docMk/>
            <pc:sldMk cId="2551989668" sldId="281"/>
            <ac:graphicFrameMk id="5" creationId="{08DF8821-C41B-467A-BD52-06FA6FC981DC}"/>
          </ac:graphicFrameMkLst>
        </pc:graphicFrameChg>
      </pc:sldChg>
      <pc:sldChg chg="del">
        <pc:chgData name="gretchen beasley" userId="b78446c09d036c9a" providerId="LiveId" clId="{35E456B8-A580-4C76-A5C1-A4B6E307546C}" dt="2021-03-24T20:48:15.223" v="4" actId="2696"/>
        <pc:sldMkLst>
          <pc:docMk/>
          <pc:sldMk cId="3285088083" sldId="281"/>
        </pc:sldMkLst>
      </pc:sldChg>
      <pc:sldChg chg="del">
        <pc:chgData name="gretchen beasley" userId="b78446c09d036c9a" providerId="LiveId" clId="{35E456B8-A580-4C76-A5C1-A4B6E307546C}" dt="2021-03-24T20:48:19.230" v="5" actId="2696"/>
        <pc:sldMkLst>
          <pc:docMk/>
          <pc:sldMk cId="55863448" sldId="282"/>
        </pc:sldMkLst>
      </pc:sldChg>
      <pc:sldChg chg="addSp delSp modSp new mod setBg chgLayout">
        <pc:chgData name="gretchen beasley" userId="b78446c09d036c9a" providerId="LiveId" clId="{35E456B8-A580-4C76-A5C1-A4B6E307546C}" dt="2021-03-24T21:00:15.989" v="152" actId="26606"/>
        <pc:sldMkLst>
          <pc:docMk/>
          <pc:sldMk cId="1788650762" sldId="282"/>
        </pc:sldMkLst>
        <pc:spChg chg="del mod ord">
          <ac:chgData name="gretchen beasley" userId="b78446c09d036c9a" providerId="LiveId" clId="{35E456B8-A580-4C76-A5C1-A4B6E307546C}" dt="2021-03-24T20:59:00.048" v="97" actId="700"/>
          <ac:spMkLst>
            <pc:docMk/>
            <pc:sldMk cId="1788650762" sldId="282"/>
            <ac:spMk id="2" creationId="{43C2D936-616B-4D95-8154-BD20D5830B4B}"/>
          </ac:spMkLst>
        </pc:spChg>
        <pc:spChg chg="del mod ord">
          <ac:chgData name="gretchen beasley" userId="b78446c09d036c9a" providerId="LiveId" clId="{35E456B8-A580-4C76-A5C1-A4B6E307546C}" dt="2021-03-24T20:59:00.048" v="97" actId="700"/>
          <ac:spMkLst>
            <pc:docMk/>
            <pc:sldMk cId="1788650762" sldId="282"/>
            <ac:spMk id="3" creationId="{3C682933-60C3-4176-828F-C0583C6D5DAF}"/>
          </ac:spMkLst>
        </pc:spChg>
        <pc:spChg chg="add mod ord">
          <ac:chgData name="gretchen beasley" userId="b78446c09d036c9a" providerId="LiveId" clId="{35E456B8-A580-4C76-A5C1-A4B6E307546C}" dt="2021-03-24T21:00:15.989" v="152" actId="26606"/>
          <ac:spMkLst>
            <pc:docMk/>
            <pc:sldMk cId="1788650762" sldId="282"/>
            <ac:spMk id="4" creationId="{59D20E63-DB4B-4C51-A4C1-D7193F61AE93}"/>
          </ac:spMkLst>
        </pc:spChg>
        <pc:spChg chg="add del mod ord">
          <ac:chgData name="gretchen beasley" userId="b78446c09d036c9a" providerId="LiveId" clId="{35E456B8-A580-4C76-A5C1-A4B6E307546C}" dt="2021-03-24T20:59:36.872" v="149"/>
          <ac:spMkLst>
            <pc:docMk/>
            <pc:sldMk cId="1788650762" sldId="282"/>
            <ac:spMk id="5" creationId="{C5C10BFC-73F9-4260-9B68-CC0AAB54AAFC}"/>
          </ac:spMkLst>
        </pc:spChg>
        <pc:spChg chg="add del">
          <ac:chgData name="gretchen beasley" userId="b78446c09d036c9a" providerId="LiveId" clId="{35E456B8-A580-4C76-A5C1-A4B6E307546C}" dt="2021-03-24T21:00:15.989" v="152" actId="26606"/>
          <ac:spMkLst>
            <pc:docMk/>
            <pc:sldMk cId="1788650762" sldId="282"/>
            <ac:spMk id="11" creationId="{5FA21C72-692C-49FD-9EB4-DDDDDEBD4BD6}"/>
          </ac:spMkLst>
        </pc:spChg>
        <pc:spChg chg="add del">
          <ac:chgData name="gretchen beasley" userId="b78446c09d036c9a" providerId="LiveId" clId="{35E456B8-A580-4C76-A5C1-A4B6E307546C}" dt="2021-03-24T21:00:15.989" v="152" actId="26606"/>
          <ac:spMkLst>
            <pc:docMk/>
            <pc:sldMk cId="1788650762" sldId="282"/>
            <ac:spMk id="13" creationId="{FBAF941A-6830-47A3-B63C-7C7B66AEA73B}"/>
          </ac:spMkLst>
        </pc:spChg>
        <pc:spChg chg="add">
          <ac:chgData name="gretchen beasley" userId="b78446c09d036c9a" providerId="LiveId" clId="{35E456B8-A580-4C76-A5C1-A4B6E307546C}" dt="2021-03-24T21:00:15.989" v="152" actId="26606"/>
          <ac:spMkLst>
            <pc:docMk/>
            <pc:sldMk cId="1788650762" sldId="282"/>
            <ac:spMk id="18" creationId="{3ED03601-4724-4293-A32A-3A0879C5D491}"/>
          </ac:spMkLst>
        </pc:spChg>
        <pc:spChg chg="add">
          <ac:chgData name="gretchen beasley" userId="b78446c09d036c9a" providerId="LiveId" clId="{35E456B8-A580-4C76-A5C1-A4B6E307546C}" dt="2021-03-24T21:00:15.989" v="152" actId="26606"/>
          <ac:spMkLst>
            <pc:docMk/>
            <pc:sldMk cId="1788650762" sldId="282"/>
            <ac:spMk id="20" creationId="{5E433AC3-E189-483B-9E8C-DFD5D2A18641}"/>
          </ac:spMkLst>
        </pc:spChg>
        <pc:picChg chg="add mod ord">
          <ac:chgData name="gretchen beasley" userId="b78446c09d036c9a" providerId="LiveId" clId="{35E456B8-A580-4C76-A5C1-A4B6E307546C}" dt="2021-03-24T21:00:15.989" v="152" actId="26606"/>
          <ac:picMkLst>
            <pc:docMk/>
            <pc:sldMk cId="1788650762" sldId="282"/>
            <ac:picMk id="6" creationId="{6FFA2CB5-1B73-4738-B5E7-E52D44706DC9}"/>
          </ac:picMkLst>
        </pc:picChg>
      </pc:sldChg>
      <pc:sldChg chg="del">
        <pc:chgData name="gretchen beasley" userId="b78446c09d036c9a" providerId="LiveId" clId="{35E456B8-A580-4C76-A5C1-A4B6E307546C}" dt="2021-03-24T20:48:41.070" v="6" actId="2696"/>
        <pc:sldMkLst>
          <pc:docMk/>
          <pc:sldMk cId="3086788860" sldId="283"/>
        </pc:sldMkLst>
      </pc:sldChg>
      <pc:sldChg chg="addSp delSp modSp new mod setBg modNotesTx">
        <pc:chgData name="gretchen beasley" userId="b78446c09d036c9a" providerId="LiveId" clId="{35E456B8-A580-4C76-A5C1-A4B6E307546C}" dt="2021-03-25T13:54:03.473" v="572"/>
        <pc:sldMkLst>
          <pc:docMk/>
          <pc:sldMk cId="3670428786" sldId="283"/>
        </pc:sldMkLst>
        <pc:spChg chg="mod">
          <ac:chgData name="gretchen beasley" userId="b78446c09d036c9a" providerId="LiveId" clId="{35E456B8-A580-4C76-A5C1-A4B6E307546C}" dt="2021-03-24T21:01:35.025" v="194" actId="26606"/>
          <ac:spMkLst>
            <pc:docMk/>
            <pc:sldMk cId="3670428786" sldId="283"/>
            <ac:spMk id="2" creationId="{A78AAEEC-15FE-44CD-ADC2-A8C0F7C97102}"/>
          </ac:spMkLst>
        </pc:spChg>
        <pc:spChg chg="mod">
          <ac:chgData name="gretchen beasley" userId="b78446c09d036c9a" providerId="LiveId" clId="{35E456B8-A580-4C76-A5C1-A4B6E307546C}" dt="2021-03-24T21:01:39.292" v="196" actId="20577"/>
          <ac:spMkLst>
            <pc:docMk/>
            <pc:sldMk cId="3670428786" sldId="283"/>
            <ac:spMk id="3" creationId="{50086E1B-7C4E-4CD2-883B-7080CE406C50}"/>
          </ac:spMkLst>
        </pc:spChg>
        <pc:spChg chg="add del">
          <ac:chgData name="gretchen beasley" userId="b78446c09d036c9a" providerId="LiveId" clId="{35E456B8-A580-4C76-A5C1-A4B6E307546C}" dt="2021-03-24T21:01:06.918" v="187" actId="478"/>
          <ac:spMkLst>
            <pc:docMk/>
            <pc:sldMk cId="3670428786" sldId="283"/>
            <ac:spMk id="5" creationId="{68A8354C-A4FB-438A-9452-EAE9C3833C49}"/>
          </ac:spMkLst>
        </pc:spChg>
        <pc:spChg chg="add">
          <ac:chgData name="gretchen beasley" userId="b78446c09d036c9a" providerId="LiveId" clId="{35E456B8-A580-4C76-A5C1-A4B6E307546C}" dt="2021-03-24T21:01:35.025" v="194" actId="26606"/>
          <ac:spMkLst>
            <pc:docMk/>
            <pc:sldMk cId="3670428786" sldId="283"/>
            <ac:spMk id="71" creationId="{1660E788-AFA9-4A1B-9991-6AA74632A15B}"/>
          </ac:spMkLst>
        </pc:spChg>
        <pc:spChg chg="add">
          <ac:chgData name="gretchen beasley" userId="b78446c09d036c9a" providerId="LiveId" clId="{35E456B8-A580-4C76-A5C1-A4B6E307546C}" dt="2021-03-24T21:01:35.025" v="194" actId="26606"/>
          <ac:spMkLst>
            <pc:docMk/>
            <pc:sldMk cId="3670428786" sldId="283"/>
            <ac:spMk id="73" creationId="{867D4867-5BA7-4462-B2F6-A23F4A622AA7}"/>
          </ac:spMkLst>
        </pc:spChg>
        <pc:picChg chg="add mod">
          <ac:chgData name="gretchen beasley" userId="b78446c09d036c9a" providerId="LiveId" clId="{35E456B8-A580-4C76-A5C1-A4B6E307546C}" dt="2021-03-24T21:01:35.025" v="194" actId="26606"/>
          <ac:picMkLst>
            <pc:docMk/>
            <pc:sldMk cId="3670428786" sldId="283"/>
            <ac:picMk id="1026" creationId="{1450EB9E-CDB0-4370-B967-ED511EA4219E}"/>
          </ac:picMkLst>
        </pc:picChg>
      </pc:sldChg>
      <pc:sldChg chg="addSp delSp modSp new mod setBg modNotesTx">
        <pc:chgData name="gretchen beasley" userId="b78446c09d036c9a" providerId="LiveId" clId="{35E456B8-A580-4C76-A5C1-A4B6E307546C}" dt="2021-03-25T13:54:52.624" v="573"/>
        <pc:sldMkLst>
          <pc:docMk/>
          <pc:sldMk cId="3316648932" sldId="284"/>
        </pc:sldMkLst>
        <pc:spChg chg="mod">
          <ac:chgData name="gretchen beasley" userId="b78446c09d036c9a" providerId="LiveId" clId="{35E456B8-A580-4C76-A5C1-A4B6E307546C}" dt="2021-03-24T21:10:08.172" v="211" actId="26606"/>
          <ac:spMkLst>
            <pc:docMk/>
            <pc:sldMk cId="3316648932" sldId="284"/>
            <ac:spMk id="2" creationId="{AE60E360-09EB-44B1-8031-EBFA00F24906}"/>
          </ac:spMkLst>
        </pc:spChg>
        <pc:spChg chg="del">
          <ac:chgData name="gretchen beasley" userId="b78446c09d036c9a" providerId="LiveId" clId="{35E456B8-A580-4C76-A5C1-A4B6E307546C}" dt="2021-03-24T21:06:16.391" v="200"/>
          <ac:spMkLst>
            <pc:docMk/>
            <pc:sldMk cId="3316648932" sldId="284"/>
            <ac:spMk id="3" creationId="{A62E710F-031E-479E-A3DD-96052990B4F6}"/>
          </ac:spMkLst>
        </pc:spChg>
        <pc:spChg chg="add del">
          <ac:chgData name="gretchen beasley" userId="b78446c09d036c9a" providerId="LiveId" clId="{35E456B8-A580-4C76-A5C1-A4B6E307546C}" dt="2021-03-24T21:07:27.520" v="202" actId="26606"/>
          <ac:spMkLst>
            <pc:docMk/>
            <pc:sldMk cId="3316648932" sldId="284"/>
            <ac:spMk id="9" creationId="{1E14715B-2E40-4760-AE23-026845A30A49}"/>
          </ac:spMkLst>
        </pc:spChg>
        <pc:spChg chg="add del">
          <ac:chgData name="gretchen beasley" userId="b78446c09d036c9a" providerId="LiveId" clId="{35E456B8-A580-4C76-A5C1-A4B6E307546C}" dt="2021-03-24T21:07:27.520" v="202" actId="26606"/>
          <ac:spMkLst>
            <pc:docMk/>
            <pc:sldMk cId="3316648932" sldId="284"/>
            <ac:spMk id="11" creationId="{45D08429-4C7A-4C37-848C-C1613E31D53A}"/>
          </ac:spMkLst>
        </pc:spChg>
        <pc:spChg chg="add mod">
          <ac:chgData name="gretchen beasley" userId="b78446c09d036c9a" providerId="LiveId" clId="{35E456B8-A580-4C76-A5C1-A4B6E307546C}" dt="2021-03-24T21:10:08.172" v="211" actId="26606"/>
          <ac:spMkLst>
            <pc:docMk/>
            <pc:sldMk cId="3316648932" sldId="284"/>
            <ac:spMk id="12" creationId="{1DF4A16B-F222-49E5-851A-565BC601D891}"/>
          </ac:spMkLst>
        </pc:spChg>
        <pc:spChg chg="add del">
          <ac:chgData name="gretchen beasley" userId="b78446c09d036c9a" providerId="LiveId" clId="{35E456B8-A580-4C76-A5C1-A4B6E307546C}" dt="2021-03-24T21:07:27.520" v="202" actId="26606"/>
          <ac:spMkLst>
            <pc:docMk/>
            <pc:sldMk cId="3316648932" sldId="284"/>
            <ac:spMk id="13" creationId="{DD8F4B2B-96EA-4C0F-84D3-5728F7CF0B0B}"/>
          </ac:spMkLst>
        </pc:spChg>
        <pc:spChg chg="add del">
          <ac:chgData name="gretchen beasley" userId="b78446c09d036c9a" providerId="LiveId" clId="{35E456B8-A580-4C76-A5C1-A4B6E307546C}" dt="2021-03-24T21:10:08.172" v="211" actId="26606"/>
          <ac:spMkLst>
            <pc:docMk/>
            <pc:sldMk cId="3316648932" sldId="284"/>
            <ac:spMk id="15" creationId="{23D9B6CF-87DD-47C7-B38D-7C5353D4DC9D}"/>
          </ac:spMkLst>
        </pc:spChg>
        <pc:spChg chg="add del">
          <ac:chgData name="gretchen beasley" userId="b78446c09d036c9a" providerId="LiveId" clId="{35E456B8-A580-4C76-A5C1-A4B6E307546C}" dt="2021-03-24T21:10:08.172" v="211" actId="26606"/>
          <ac:spMkLst>
            <pc:docMk/>
            <pc:sldMk cId="3316648932" sldId="284"/>
            <ac:spMk id="16" creationId="{EFE2328B-DA12-4B90-BD82-3CCF13AF6C83}"/>
          </ac:spMkLst>
        </pc:spChg>
        <pc:spChg chg="add del">
          <ac:chgData name="gretchen beasley" userId="b78446c09d036c9a" providerId="LiveId" clId="{35E456B8-A580-4C76-A5C1-A4B6E307546C}" dt="2021-03-24T21:10:08.172" v="211" actId="26606"/>
          <ac:spMkLst>
            <pc:docMk/>
            <pc:sldMk cId="3316648932" sldId="284"/>
            <ac:spMk id="17" creationId="{F77FF0B6-332F-4842-A5F8-EA360BD5FF84}"/>
          </ac:spMkLst>
        </pc:spChg>
        <pc:spChg chg="add del">
          <ac:chgData name="gretchen beasley" userId="b78446c09d036c9a" providerId="LiveId" clId="{35E456B8-A580-4C76-A5C1-A4B6E307546C}" dt="2021-03-24T21:10:05.224" v="208" actId="26606"/>
          <ac:spMkLst>
            <pc:docMk/>
            <pc:sldMk cId="3316648932" sldId="284"/>
            <ac:spMk id="22" creationId="{CF4680D4-DEE2-49EE-AF90-EFEAF50AEC23}"/>
          </ac:spMkLst>
        </pc:spChg>
        <pc:spChg chg="add del">
          <ac:chgData name="gretchen beasley" userId="b78446c09d036c9a" providerId="LiveId" clId="{35E456B8-A580-4C76-A5C1-A4B6E307546C}" dt="2021-03-24T21:10:05.224" v="208" actId="26606"/>
          <ac:spMkLst>
            <pc:docMk/>
            <pc:sldMk cId="3316648932" sldId="284"/>
            <ac:spMk id="24" creationId="{50C52EE1-5085-4960-AD29-A926E62ECC9F}"/>
          </ac:spMkLst>
        </pc:spChg>
        <pc:spChg chg="add del">
          <ac:chgData name="gretchen beasley" userId="b78446c09d036c9a" providerId="LiveId" clId="{35E456B8-A580-4C76-A5C1-A4B6E307546C}" dt="2021-03-24T21:10:05.224" v="208" actId="26606"/>
          <ac:spMkLst>
            <pc:docMk/>
            <pc:sldMk cId="3316648932" sldId="284"/>
            <ac:spMk id="26" creationId="{CD15AA94-C237-4412-B37B-EB317D2B05B7}"/>
          </ac:spMkLst>
        </pc:spChg>
        <pc:spChg chg="add del">
          <ac:chgData name="gretchen beasley" userId="b78446c09d036c9a" providerId="LiveId" clId="{35E456B8-A580-4C76-A5C1-A4B6E307546C}" dt="2021-03-24T21:10:08.172" v="210" actId="26606"/>
          <ac:spMkLst>
            <pc:docMk/>
            <pc:sldMk cId="3316648932" sldId="284"/>
            <ac:spMk id="28" creationId="{8DCA398B-8CB4-4C0C-89C6-A8AB6F78D7DD}"/>
          </ac:spMkLst>
        </pc:spChg>
        <pc:spChg chg="add del">
          <ac:chgData name="gretchen beasley" userId="b78446c09d036c9a" providerId="LiveId" clId="{35E456B8-A580-4C76-A5C1-A4B6E307546C}" dt="2021-03-24T21:10:08.172" v="210" actId="26606"/>
          <ac:spMkLst>
            <pc:docMk/>
            <pc:sldMk cId="3316648932" sldId="284"/>
            <ac:spMk id="29" creationId="{9E8345C6-0280-4226-BD83-7333BA6C3AA3}"/>
          </ac:spMkLst>
        </pc:spChg>
        <pc:spChg chg="add del">
          <ac:chgData name="gretchen beasley" userId="b78446c09d036c9a" providerId="LiveId" clId="{35E456B8-A580-4C76-A5C1-A4B6E307546C}" dt="2021-03-24T21:10:08.172" v="210" actId="26606"/>
          <ac:spMkLst>
            <pc:docMk/>
            <pc:sldMk cId="3316648932" sldId="284"/>
            <ac:spMk id="30" creationId="{99823778-D290-4538-B146-1F73C3755C9D}"/>
          </ac:spMkLst>
        </pc:spChg>
        <pc:spChg chg="add">
          <ac:chgData name="gretchen beasley" userId="b78446c09d036c9a" providerId="LiveId" clId="{35E456B8-A580-4C76-A5C1-A4B6E307546C}" dt="2021-03-24T21:10:08.172" v="211" actId="26606"/>
          <ac:spMkLst>
            <pc:docMk/>
            <pc:sldMk cId="3316648932" sldId="284"/>
            <ac:spMk id="32" creationId="{343EE4E4-4F6E-4D0C-8241-7422485C5917}"/>
          </ac:spMkLst>
        </pc:spChg>
        <pc:spChg chg="add">
          <ac:chgData name="gretchen beasley" userId="b78446c09d036c9a" providerId="LiveId" clId="{35E456B8-A580-4C76-A5C1-A4B6E307546C}" dt="2021-03-24T21:10:08.172" v="211" actId="26606"/>
          <ac:spMkLst>
            <pc:docMk/>
            <pc:sldMk cId="3316648932" sldId="284"/>
            <ac:spMk id="33" creationId="{39CDFF21-67C6-4C4C-9A1C-C7726D3D3970}"/>
          </ac:spMkLst>
        </pc:spChg>
        <pc:spChg chg="add">
          <ac:chgData name="gretchen beasley" userId="b78446c09d036c9a" providerId="LiveId" clId="{35E456B8-A580-4C76-A5C1-A4B6E307546C}" dt="2021-03-24T21:10:08.172" v="211" actId="26606"/>
          <ac:spMkLst>
            <pc:docMk/>
            <pc:sldMk cId="3316648932" sldId="284"/>
            <ac:spMk id="34" creationId="{E98F8D60-BC6F-4B41-9481-5F49C96A1053}"/>
          </ac:spMkLst>
        </pc:spChg>
        <pc:picChg chg="add mod ord">
          <ac:chgData name="gretchen beasley" userId="b78446c09d036c9a" providerId="LiveId" clId="{35E456B8-A580-4C76-A5C1-A4B6E307546C}" dt="2021-03-24T21:10:08.172" v="211" actId="26606"/>
          <ac:picMkLst>
            <pc:docMk/>
            <pc:sldMk cId="3316648932" sldId="284"/>
            <ac:picMk id="4" creationId="{2804967D-EDA5-41D8-B524-C144771C7749}"/>
          </ac:picMkLst>
        </pc:picChg>
      </pc:sldChg>
      <pc:sldChg chg="del">
        <pc:chgData name="gretchen beasley" userId="b78446c09d036c9a" providerId="LiveId" clId="{35E456B8-A580-4C76-A5C1-A4B6E307546C}" dt="2021-03-24T20:48:45.174" v="7" actId="2696"/>
        <pc:sldMkLst>
          <pc:docMk/>
          <pc:sldMk cId="3607863280" sldId="284"/>
        </pc:sldMkLst>
      </pc:sldChg>
      <pc:sldChg chg="del">
        <pc:chgData name="gretchen beasley" userId="b78446c09d036c9a" providerId="LiveId" clId="{35E456B8-A580-4C76-A5C1-A4B6E307546C}" dt="2021-03-24T20:48:48.101" v="8" actId="2696"/>
        <pc:sldMkLst>
          <pc:docMk/>
          <pc:sldMk cId="1316713048" sldId="285"/>
        </pc:sldMkLst>
      </pc:sldChg>
      <pc:sldChg chg="addSp delSp modSp new mod setBg modClrScheme chgLayout modNotesTx">
        <pc:chgData name="gretchen beasley" userId="b78446c09d036c9a" providerId="LiveId" clId="{35E456B8-A580-4C76-A5C1-A4B6E307546C}" dt="2021-03-25T13:55:06.634" v="574"/>
        <pc:sldMkLst>
          <pc:docMk/>
          <pc:sldMk cId="2258436245" sldId="285"/>
        </pc:sldMkLst>
        <pc:spChg chg="del mod ord">
          <ac:chgData name="gretchen beasley" userId="b78446c09d036c9a" providerId="LiveId" clId="{35E456B8-A580-4C76-A5C1-A4B6E307546C}" dt="2021-03-24T21:11:53.071" v="226" actId="478"/>
          <ac:spMkLst>
            <pc:docMk/>
            <pc:sldMk cId="2258436245" sldId="285"/>
            <ac:spMk id="2" creationId="{09932B72-26E7-46E6-915A-8DECD97A61B1}"/>
          </ac:spMkLst>
        </pc:spChg>
        <pc:spChg chg="del">
          <ac:chgData name="gretchen beasley" userId="b78446c09d036c9a" providerId="LiveId" clId="{35E456B8-A580-4C76-A5C1-A4B6E307546C}" dt="2021-03-24T21:10:40.222" v="218"/>
          <ac:spMkLst>
            <pc:docMk/>
            <pc:sldMk cId="2258436245" sldId="285"/>
            <ac:spMk id="3" creationId="{BEF3EDF8-79E1-44D3-8920-89FD4FE0992F}"/>
          </ac:spMkLst>
        </pc:spChg>
        <pc:spChg chg="add mod ord">
          <ac:chgData name="gretchen beasley" userId="b78446c09d036c9a" providerId="LiveId" clId="{35E456B8-A580-4C76-A5C1-A4B6E307546C}" dt="2021-03-24T21:13:04.953" v="256" actId="1076"/>
          <ac:spMkLst>
            <pc:docMk/>
            <pc:sldMk cId="2258436245" sldId="285"/>
            <ac:spMk id="5" creationId="{9E3627DB-9C55-4D06-B8A5-2490282FC531}"/>
          </ac:spMkLst>
        </pc:spChg>
        <pc:spChg chg="add mod ord">
          <ac:chgData name="gretchen beasley" userId="b78446c09d036c9a" providerId="LiveId" clId="{35E456B8-A580-4C76-A5C1-A4B6E307546C}" dt="2021-03-24T21:12:33.069" v="237" actId="26606"/>
          <ac:spMkLst>
            <pc:docMk/>
            <pc:sldMk cId="2258436245" sldId="285"/>
            <ac:spMk id="8" creationId="{B0CE5CF1-AF33-451E-B4C2-EB41912EBC2E}"/>
          </ac:spMkLst>
        </pc:spChg>
        <pc:picChg chg="add mod ord">
          <ac:chgData name="gretchen beasley" userId="b78446c09d036c9a" providerId="LiveId" clId="{35E456B8-A580-4C76-A5C1-A4B6E307546C}" dt="2021-03-24T21:12:33.069" v="237" actId="26606"/>
          <ac:picMkLst>
            <pc:docMk/>
            <pc:sldMk cId="2258436245" sldId="285"/>
            <ac:picMk id="4" creationId="{AB07F340-338D-496A-95D9-0070B9FE7182}"/>
          </ac:picMkLst>
        </pc:picChg>
        <pc:picChg chg="add mod">
          <ac:chgData name="gretchen beasley" userId="b78446c09d036c9a" providerId="LiveId" clId="{35E456B8-A580-4C76-A5C1-A4B6E307546C}" dt="2021-03-24T21:12:33.069" v="237" actId="26606"/>
          <ac:picMkLst>
            <pc:docMk/>
            <pc:sldMk cId="2258436245" sldId="285"/>
            <ac:picMk id="6" creationId="{C57EEB58-CBCF-4F2C-8B4B-89C05DF65A79}"/>
          </ac:picMkLst>
        </pc:picChg>
      </pc:sldChg>
      <pc:sldChg chg="addSp delSp modSp new del mod">
        <pc:chgData name="gretchen beasley" userId="b78446c09d036c9a" providerId="LiveId" clId="{35E456B8-A580-4C76-A5C1-A4B6E307546C}" dt="2021-03-24T21:22:49.057" v="260" actId="2696"/>
        <pc:sldMkLst>
          <pc:docMk/>
          <pc:sldMk cId="709600096" sldId="286"/>
        </pc:sldMkLst>
        <pc:spChg chg="del">
          <ac:chgData name="gretchen beasley" userId="b78446c09d036c9a" providerId="LiveId" clId="{35E456B8-A580-4C76-A5C1-A4B6E307546C}" dt="2021-03-24T21:22:37.641" v="258"/>
          <ac:spMkLst>
            <pc:docMk/>
            <pc:sldMk cId="709600096" sldId="286"/>
            <ac:spMk id="3" creationId="{E4281E8F-FB3A-4AEE-BB13-3EB7F74D5C71}"/>
          </ac:spMkLst>
        </pc:spChg>
        <pc:picChg chg="add mod">
          <ac:chgData name="gretchen beasley" userId="b78446c09d036c9a" providerId="LiveId" clId="{35E456B8-A580-4C76-A5C1-A4B6E307546C}" dt="2021-03-24T21:22:42.816" v="259" actId="1076"/>
          <ac:picMkLst>
            <pc:docMk/>
            <pc:sldMk cId="709600096" sldId="286"/>
            <ac:picMk id="5" creationId="{ABB44C1D-2A0C-4814-BEBA-34951826344E}"/>
          </ac:picMkLst>
        </pc:picChg>
      </pc:sldChg>
      <pc:sldChg chg="addSp delSp modSp new mod setBg">
        <pc:chgData name="gretchen beasley" userId="b78446c09d036c9a" providerId="LiveId" clId="{35E456B8-A580-4C76-A5C1-A4B6E307546C}" dt="2021-03-25T13:59:04.842" v="649" actId="14"/>
        <pc:sldMkLst>
          <pc:docMk/>
          <pc:sldMk cId="2336794051" sldId="286"/>
        </pc:sldMkLst>
        <pc:spChg chg="add mod ord">
          <ac:chgData name="gretchen beasley" userId="b78446c09d036c9a" providerId="LiveId" clId="{35E456B8-A580-4C76-A5C1-A4B6E307546C}" dt="2021-03-25T13:59:04.842" v="649" actId="14"/>
          <ac:spMkLst>
            <pc:docMk/>
            <pc:sldMk cId="2336794051" sldId="286"/>
            <ac:spMk id="3" creationId="{648D2679-AF34-4905-81B0-29D08BC1881E}"/>
          </ac:spMkLst>
        </pc:spChg>
        <pc:spChg chg="add del">
          <ac:chgData name="gretchen beasley" userId="b78446c09d036c9a" providerId="LiveId" clId="{35E456B8-A580-4C76-A5C1-A4B6E307546C}" dt="2021-03-25T13:56:56.520" v="578" actId="26606"/>
          <ac:spMkLst>
            <pc:docMk/>
            <pc:sldMk cId="2336794051" sldId="286"/>
            <ac:spMk id="9" creationId="{930BC020-BDBF-49EB-9898-BAB5BF559317}"/>
          </ac:spMkLst>
        </pc:spChg>
        <pc:spChg chg="add del">
          <ac:chgData name="gretchen beasley" userId="b78446c09d036c9a" providerId="LiveId" clId="{35E456B8-A580-4C76-A5C1-A4B6E307546C}" dt="2021-03-25T13:56:56.520" v="578" actId="26606"/>
          <ac:spMkLst>
            <pc:docMk/>
            <pc:sldMk cId="2336794051" sldId="286"/>
            <ac:spMk id="11" creationId="{64950C64-5D81-40F1-9601-8BA0D63BAE74}"/>
          </ac:spMkLst>
        </pc:spChg>
        <pc:spChg chg="add del">
          <ac:chgData name="gretchen beasley" userId="b78446c09d036c9a" providerId="LiveId" clId="{35E456B8-A580-4C76-A5C1-A4B6E307546C}" dt="2021-03-25T13:56:56.515" v="577" actId="26606"/>
          <ac:spMkLst>
            <pc:docMk/>
            <pc:sldMk cId="2336794051" sldId="286"/>
            <ac:spMk id="16" creationId="{1660E788-AFA9-4A1B-9991-6AA74632A15B}"/>
          </ac:spMkLst>
        </pc:spChg>
        <pc:spChg chg="add del">
          <ac:chgData name="gretchen beasley" userId="b78446c09d036c9a" providerId="LiveId" clId="{35E456B8-A580-4C76-A5C1-A4B6E307546C}" dt="2021-03-25T13:56:56.515" v="577" actId="26606"/>
          <ac:spMkLst>
            <pc:docMk/>
            <pc:sldMk cId="2336794051" sldId="286"/>
            <ac:spMk id="18" creationId="{867D4867-5BA7-4462-B2F6-A23F4A622AA7}"/>
          </ac:spMkLst>
        </pc:spChg>
        <pc:spChg chg="add">
          <ac:chgData name="gretchen beasley" userId="b78446c09d036c9a" providerId="LiveId" clId="{35E456B8-A580-4C76-A5C1-A4B6E307546C}" dt="2021-03-25T13:56:56.520" v="578" actId="26606"/>
          <ac:spMkLst>
            <pc:docMk/>
            <pc:sldMk cId="2336794051" sldId="286"/>
            <ac:spMk id="20" creationId="{930BC020-BDBF-49EB-9898-BAB5BF559317}"/>
          </ac:spMkLst>
        </pc:spChg>
        <pc:spChg chg="add">
          <ac:chgData name="gretchen beasley" userId="b78446c09d036c9a" providerId="LiveId" clId="{35E456B8-A580-4C76-A5C1-A4B6E307546C}" dt="2021-03-25T13:56:56.520" v="578" actId="26606"/>
          <ac:spMkLst>
            <pc:docMk/>
            <pc:sldMk cId="2336794051" sldId="286"/>
            <ac:spMk id="21" creationId="{64950C64-5D81-40F1-9601-8BA0D63BAE74}"/>
          </ac:spMkLst>
        </pc:spChg>
        <pc:picChg chg="add mod">
          <ac:chgData name="gretchen beasley" userId="b78446c09d036c9a" providerId="LiveId" clId="{35E456B8-A580-4C76-A5C1-A4B6E307546C}" dt="2021-03-25T13:56:56.520" v="578" actId="26606"/>
          <ac:picMkLst>
            <pc:docMk/>
            <pc:sldMk cId="2336794051" sldId="286"/>
            <ac:picMk id="4" creationId="{F6E7C2AB-D7D3-4672-9856-A76EC6E68205}"/>
          </ac:picMkLst>
        </pc:picChg>
      </pc:sldChg>
      <pc:sldChg chg="addSp modSp new mod setBg modNotesTx">
        <pc:chgData name="gretchen beasley" userId="b78446c09d036c9a" providerId="LiveId" clId="{35E456B8-A580-4C76-A5C1-A4B6E307546C}" dt="2021-03-25T13:59:43.045" v="651" actId="207"/>
        <pc:sldMkLst>
          <pc:docMk/>
          <pc:sldMk cId="1044599614" sldId="287"/>
        </pc:sldMkLst>
        <pc:spChg chg="add mod">
          <ac:chgData name="gretchen beasley" userId="b78446c09d036c9a" providerId="LiveId" clId="{35E456B8-A580-4C76-A5C1-A4B6E307546C}" dt="2021-03-25T13:59:43.045" v="651" actId="207"/>
          <ac:spMkLst>
            <pc:docMk/>
            <pc:sldMk cId="1044599614" sldId="287"/>
            <ac:spMk id="3" creationId="{A4B6BC51-F4BC-4B5C-A303-053FB8A0C867}"/>
          </ac:spMkLst>
        </pc:spChg>
        <pc:spChg chg="add">
          <ac:chgData name="gretchen beasley" userId="b78446c09d036c9a" providerId="LiveId" clId="{35E456B8-A580-4C76-A5C1-A4B6E307546C}" dt="2021-03-24T21:24:54.645" v="272" actId="26606"/>
          <ac:spMkLst>
            <pc:docMk/>
            <pc:sldMk cId="1044599614" sldId="287"/>
            <ac:spMk id="9" creationId="{CF4680D4-DEE2-49EE-AF90-EFEAF50AEC23}"/>
          </ac:spMkLst>
        </pc:spChg>
        <pc:spChg chg="add">
          <ac:chgData name="gretchen beasley" userId="b78446c09d036c9a" providerId="LiveId" clId="{35E456B8-A580-4C76-A5C1-A4B6E307546C}" dt="2021-03-24T21:24:54.645" v="272" actId="26606"/>
          <ac:spMkLst>
            <pc:docMk/>
            <pc:sldMk cId="1044599614" sldId="287"/>
            <ac:spMk id="11" creationId="{50C52EE1-5085-4960-AD29-A926E62ECC9F}"/>
          </ac:spMkLst>
        </pc:spChg>
        <pc:spChg chg="add">
          <ac:chgData name="gretchen beasley" userId="b78446c09d036c9a" providerId="LiveId" clId="{35E456B8-A580-4C76-A5C1-A4B6E307546C}" dt="2021-03-24T21:24:54.645" v="272" actId="26606"/>
          <ac:spMkLst>
            <pc:docMk/>
            <pc:sldMk cId="1044599614" sldId="287"/>
            <ac:spMk id="13" creationId="{CD15AA94-C237-4412-B37B-EB317D2B05B7}"/>
          </ac:spMkLst>
        </pc:spChg>
        <pc:picChg chg="add mod">
          <ac:chgData name="gretchen beasley" userId="b78446c09d036c9a" providerId="LiveId" clId="{35E456B8-A580-4C76-A5C1-A4B6E307546C}" dt="2021-03-24T21:24:54.645" v="272" actId="26606"/>
          <ac:picMkLst>
            <pc:docMk/>
            <pc:sldMk cId="1044599614" sldId="287"/>
            <ac:picMk id="4" creationId="{295F6518-F302-4507-AA15-5E3B940F120B}"/>
          </ac:picMkLst>
        </pc:picChg>
      </pc:sldChg>
      <pc:sldChg chg="addSp delSp modSp new mod setBg">
        <pc:chgData name="gretchen beasley" userId="b78446c09d036c9a" providerId="LiveId" clId="{35E456B8-A580-4C76-A5C1-A4B6E307546C}" dt="2021-03-25T14:02:34.526" v="660" actId="207"/>
        <pc:sldMkLst>
          <pc:docMk/>
          <pc:sldMk cId="2017601877" sldId="288"/>
        </pc:sldMkLst>
        <pc:spChg chg="add mod ord">
          <ac:chgData name="gretchen beasley" userId="b78446c09d036c9a" providerId="LiveId" clId="{35E456B8-A580-4C76-A5C1-A4B6E307546C}" dt="2021-03-25T14:02:34.526" v="660" actId="207"/>
          <ac:spMkLst>
            <pc:docMk/>
            <pc:sldMk cId="2017601877" sldId="288"/>
            <ac:spMk id="3" creationId="{039DA6E9-77B3-4528-BB37-8E5395E1FD5F}"/>
          </ac:spMkLst>
        </pc:spChg>
        <pc:spChg chg="add del">
          <ac:chgData name="gretchen beasley" userId="b78446c09d036c9a" providerId="LiveId" clId="{35E456B8-A580-4C76-A5C1-A4B6E307546C}" dt="2021-03-24T21:26:57.411" v="284" actId="26606"/>
          <ac:spMkLst>
            <pc:docMk/>
            <pc:sldMk cId="2017601877" sldId="288"/>
            <ac:spMk id="9" creationId="{930BC020-BDBF-49EB-9898-BAB5BF559317}"/>
          </ac:spMkLst>
        </pc:spChg>
        <pc:spChg chg="add del">
          <ac:chgData name="gretchen beasley" userId="b78446c09d036c9a" providerId="LiveId" clId="{35E456B8-A580-4C76-A5C1-A4B6E307546C}" dt="2021-03-24T21:26:57.411" v="284" actId="26606"/>
          <ac:spMkLst>
            <pc:docMk/>
            <pc:sldMk cId="2017601877" sldId="288"/>
            <ac:spMk id="11" creationId="{64950C64-5D81-40F1-9601-8BA0D63BAE74}"/>
          </ac:spMkLst>
        </pc:spChg>
        <pc:spChg chg="add del">
          <ac:chgData name="gretchen beasley" userId="b78446c09d036c9a" providerId="LiveId" clId="{35E456B8-A580-4C76-A5C1-A4B6E307546C}" dt="2021-03-25T13:51:59.447" v="562" actId="26606"/>
          <ac:spMkLst>
            <pc:docMk/>
            <pc:sldMk cId="2017601877" sldId="288"/>
            <ac:spMk id="13" creationId="{A99FE660-E3DF-47E7-962D-66C6F6CE0D81}"/>
          </ac:spMkLst>
        </pc:spChg>
        <pc:spChg chg="add del">
          <ac:chgData name="gretchen beasley" userId="b78446c09d036c9a" providerId="LiveId" clId="{35E456B8-A580-4C76-A5C1-A4B6E307546C}" dt="2021-03-25T13:51:59.447" v="562" actId="26606"/>
          <ac:spMkLst>
            <pc:docMk/>
            <pc:sldMk cId="2017601877" sldId="288"/>
            <ac:spMk id="14" creationId="{38C29FEE-8E8F-43D5-AD23-EB4060B4D943}"/>
          </ac:spMkLst>
        </pc:spChg>
        <pc:spChg chg="add del">
          <ac:chgData name="gretchen beasley" userId="b78446c09d036c9a" providerId="LiveId" clId="{35E456B8-A580-4C76-A5C1-A4B6E307546C}" dt="2021-03-25T14:01:45.869" v="656" actId="26606"/>
          <ac:spMkLst>
            <pc:docMk/>
            <pc:sldMk cId="2017601877" sldId="288"/>
            <ac:spMk id="19" creationId="{1660E788-AFA9-4A1B-9991-6AA74632A15B}"/>
          </ac:spMkLst>
        </pc:spChg>
        <pc:spChg chg="add del">
          <ac:chgData name="gretchen beasley" userId="b78446c09d036c9a" providerId="LiveId" clId="{35E456B8-A580-4C76-A5C1-A4B6E307546C}" dt="2021-03-25T14:01:45.869" v="656" actId="26606"/>
          <ac:spMkLst>
            <pc:docMk/>
            <pc:sldMk cId="2017601877" sldId="288"/>
            <ac:spMk id="21" creationId="{867D4867-5BA7-4462-B2F6-A23F4A622AA7}"/>
          </ac:spMkLst>
        </pc:spChg>
        <pc:spChg chg="add">
          <ac:chgData name="gretchen beasley" userId="b78446c09d036c9a" providerId="LiveId" clId="{35E456B8-A580-4C76-A5C1-A4B6E307546C}" dt="2021-03-25T14:01:45.869" v="656" actId="26606"/>
          <ac:spMkLst>
            <pc:docMk/>
            <pc:sldMk cId="2017601877" sldId="288"/>
            <ac:spMk id="26" creationId="{1660E788-AFA9-4A1B-9991-6AA74632A15B}"/>
          </ac:spMkLst>
        </pc:spChg>
        <pc:spChg chg="add">
          <ac:chgData name="gretchen beasley" userId="b78446c09d036c9a" providerId="LiveId" clId="{35E456B8-A580-4C76-A5C1-A4B6E307546C}" dt="2021-03-25T14:01:45.869" v="656" actId="26606"/>
          <ac:spMkLst>
            <pc:docMk/>
            <pc:sldMk cId="2017601877" sldId="288"/>
            <ac:spMk id="28" creationId="{867D4867-5BA7-4462-B2F6-A23F4A622AA7}"/>
          </ac:spMkLst>
        </pc:spChg>
        <pc:picChg chg="add del mod">
          <ac:chgData name="gretchen beasley" userId="b78446c09d036c9a" providerId="LiveId" clId="{35E456B8-A580-4C76-A5C1-A4B6E307546C}" dt="2021-03-25T14:01:37.173" v="653" actId="478"/>
          <ac:picMkLst>
            <pc:docMk/>
            <pc:sldMk cId="2017601877" sldId="288"/>
            <ac:picMk id="4" creationId="{F79AC2D8-86F1-4E50-AE08-888CDF97953A}"/>
          </ac:picMkLst>
        </pc:picChg>
        <pc:picChg chg="add mod">
          <ac:chgData name="gretchen beasley" userId="b78446c09d036c9a" providerId="LiveId" clId="{35E456B8-A580-4C76-A5C1-A4B6E307546C}" dt="2021-03-25T14:01:45.869" v="656" actId="26606"/>
          <ac:picMkLst>
            <pc:docMk/>
            <pc:sldMk cId="2017601877" sldId="288"/>
            <ac:picMk id="5" creationId="{8BBA55E6-36CC-45E2-A588-0DD438E7FB8B}"/>
          </ac:picMkLst>
        </pc:picChg>
      </pc:sldChg>
      <pc:sldChg chg="addSp delSp modSp new mod modClrScheme chgLayout">
        <pc:chgData name="gretchen beasley" userId="b78446c09d036c9a" providerId="LiveId" clId="{35E456B8-A580-4C76-A5C1-A4B6E307546C}" dt="2021-03-25T14:09:58.847" v="717" actId="207"/>
        <pc:sldMkLst>
          <pc:docMk/>
          <pc:sldMk cId="1912761826" sldId="289"/>
        </pc:sldMkLst>
        <pc:spChg chg="add del mod">
          <ac:chgData name="gretchen beasley" userId="b78446c09d036c9a" providerId="LiveId" clId="{35E456B8-A580-4C76-A5C1-A4B6E307546C}" dt="2021-03-24T21:28:32.307" v="300" actId="478"/>
          <ac:spMkLst>
            <pc:docMk/>
            <pc:sldMk cId="1912761826" sldId="289"/>
            <ac:spMk id="2" creationId="{F7BD8B77-A72E-4242-B48A-21248F2C589F}"/>
          </ac:spMkLst>
        </pc:spChg>
        <pc:spChg chg="add del mod">
          <ac:chgData name="gretchen beasley" userId="b78446c09d036c9a" providerId="LiveId" clId="{35E456B8-A580-4C76-A5C1-A4B6E307546C}" dt="2021-03-24T21:28:40.867" v="301"/>
          <ac:spMkLst>
            <pc:docMk/>
            <pc:sldMk cId="1912761826" sldId="289"/>
            <ac:spMk id="3" creationId="{A124713A-29D4-4CF1-9684-8424E04DF388}"/>
          </ac:spMkLst>
        </pc:spChg>
        <pc:spChg chg="add mod ord">
          <ac:chgData name="gretchen beasley" userId="b78446c09d036c9a" providerId="LiveId" clId="{35E456B8-A580-4C76-A5C1-A4B6E307546C}" dt="2021-03-25T14:09:58.847" v="717" actId="207"/>
          <ac:spMkLst>
            <pc:docMk/>
            <pc:sldMk cId="1912761826" sldId="289"/>
            <ac:spMk id="4" creationId="{088D27FD-E8A4-4AC7-A2A9-625CC8CDA8C5}"/>
          </ac:spMkLst>
        </pc:spChg>
        <pc:spChg chg="add del mod ord">
          <ac:chgData name="gretchen beasley" userId="b78446c09d036c9a" providerId="LiveId" clId="{35E456B8-A580-4C76-A5C1-A4B6E307546C}" dt="2021-03-24T21:29:34.011" v="314" actId="700"/>
          <ac:spMkLst>
            <pc:docMk/>
            <pc:sldMk cId="1912761826" sldId="289"/>
            <ac:spMk id="6" creationId="{3C4A9143-ACB7-4861-B3A9-909C2DB1C30C}"/>
          </ac:spMkLst>
        </pc:spChg>
        <pc:picChg chg="add mod ord">
          <ac:chgData name="gretchen beasley" userId="b78446c09d036c9a" providerId="LiveId" clId="{35E456B8-A580-4C76-A5C1-A4B6E307546C}" dt="2021-03-24T21:29:34.011" v="314" actId="700"/>
          <ac:picMkLst>
            <pc:docMk/>
            <pc:sldMk cId="1912761826" sldId="289"/>
            <ac:picMk id="5" creationId="{7581B413-65A2-498F-BC9D-639BCF15E990}"/>
          </ac:picMkLst>
        </pc:picChg>
      </pc:sldChg>
      <pc:sldChg chg="addSp delSp modSp new mod setBg">
        <pc:chgData name="gretchen beasley" userId="b78446c09d036c9a" providerId="LiveId" clId="{35E456B8-A580-4C76-A5C1-A4B6E307546C}" dt="2021-03-25T14:11:34.193" v="739" actId="20577"/>
        <pc:sldMkLst>
          <pc:docMk/>
          <pc:sldMk cId="402163598" sldId="290"/>
        </pc:sldMkLst>
        <pc:spChg chg="mod">
          <ac:chgData name="gretchen beasley" userId="b78446c09d036c9a" providerId="LiveId" clId="{35E456B8-A580-4C76-A5C1-A4B6E307546C}" dt="2021-03-25T14:11:34.193" v="739" actId="20577"/>
          <ac:spMkLst>
            <pc:docMk/>
            <pc:sldMk cId="402163598" sldId="290"/>
            <ac:spMk id="2" creationId="{1B919155-EE3A-4EE1-AF3E-064C51B59E35}"/>
          </ac:spMkLst>
        </pc:spChg>
        <pc:spChg chg="del">
          <ac:chgData name="gretchen beasley" userId="b78446c09d036c9a" providerId="LiveId" clId="{35E456B8-A580-4C76-A5C1-A4B6E307546C}" dt="2021-03-24T21:30:09.353" v="320"/>
          <ac:spMkLst>
            <pc:docMk/>
            <pc:sldMk cId="402163598" sldId="290"/>
            <ac:spMk id="3" creationId="{0D6B14A8-B997-43E3-83C8-EA5FACA43B10}"/>
          </ac:spMkLst>
        </pc:spChg>
        <pc:spChg chg="add del mod">
          <ac:chgData name="gretchen beasley" userId="b78446c09d036c9a" providerId="LiveId" clId="{35E456B8-A580-4C76-A5C1-A4B6E307546C}" dt="2021-03-25T14:11:11.925" v="725" actId="478"/>
          <ac:spMkLst>
            <pc:docMk/>
            <pc:sldMk cId="402163598" sldId="290"/>
            <ac:spMk id="6" creationId="{32CE48DE-148C-4BB1-8241-C170E8B4D548}"/>
          </ac:spMkLst>
        </pc:spChg>
        <pc:spChg chg="add del">
          <ac:chgData name="gretchen beasley" userId="b78446c09d036c9a" providerId="LiveId" clId="{35E456B8-A580-4C76-A5C1-A4B6E307546C}" dt="2021-03-25T14:11:07.598" v="722" actId="26606"/>
          <ac:spMkLst>
            <pc:docMk/>
            <pc:sldMk cId="402163598" sldId="290"/>
            <ac:spMk id="9" creationId="{419501C6-F015-4273-AF88-E0F6C853899F}"/>
          </ac:spMkLst>
        </pc:spChg>
        <pc:spChg chg="add del">
          <ac:chgData name="gretchen beasley" userId="b78446c09d036c9a" providerId="LiveId" clId="{35E456B8-A580-4C76-A5C1-A4B6E307546C}" dt="2021-03-25T14:11:07.598" v="722" actId="26606"/>
          <ac:spMkLst>
            <pc:docMk/>
            <pc:sldMk cId="402163598" sldId="290"/>
            <ac:spMk id="11" creationId="{CA677DB7-5829-45BD-9754-5EC484CC4253}"/>
          </ac:spMkLst>
        </pc:spChg>
        <pc:spChg chg="add del">
          <ac:chgData name="gretchen beasley" userId="b78446c09d036c9a" providerId="LiveId" clId="{35E456B8-A580-4C76-A5C1-A4B6E307546C}" dt="2021-03-25T14:11:07.598" v="722" actId="26606"/>
          <ac:spMkLst>
            <pc:docMk/>
            <pc:sldMk cId="402163598" sldId="290"/>
            <ac:spMk id="15" creationId="{43F12514-FAE4-4C3B-B238-87D0D0D748B8}"/>
          </ac:spMkLst>
        </pc:spChg>
        <pc:spChg chg="add del">
          <ac:chgData name="gretchen beasley" userId="b78446c09d036c9a" providerId="LiveId" clId="{35E456B8-A580-4C76-A5C1-A4B6E307546C}" dt="2021-03-25T14:11:07.598" v="722" actId="26606"/>
          <ac:spMkLst>
            <pc:docMk/>
            <pc:sldMk cId="402163598" sldId="290"/>
            <ac:spMk id="18" creationId="{1660E788-AFA9-4A1B-9991-6AA74632A15B}"/>
          </ac:spMkLst>
        </pc:spChg>
        <pc:spChg chg="add del">
          <ac:chgData name="gretchen beasley" userId="b78446c09d036c9a" providerId="LiveId" clId="{35E456B8-A580-4C76-A5C1-A4B6E307546C}" dt="2021-03-25T14:11:07.598" v="722" actId="26606"/>
          <ac:spMkLst>
            <pc:docMk/>
            <pc:sldMk cId="402163598" sldId="290"/>
            <ac:spMk id="20" creationId="{867D4867-5BA7-4462-B2F6-A23F4A622AA7}"/>
          </ac:spMkLst>
        </pc:spChg>
        <pc:picChg chg="add del mod">
          <ac:chgData name="gretchen beasley" userId="b78446c09d036c9a" providerId="LiveId" clId="{35E456B8-A580-4C76-A5C1-A4B6E307546C}" dt="2021-03-25T14:11:11.925" v="725" actId="478"/>
          <ac:picMkLst>
            <pc:docMk/>
            <pc:sldMk cId="402163598" sldId="290"/>
            <ac:picMk id="4" creationId="{E4F670F4-174A-4842-BF11-C63A5F2DA25C}"/>
          </ac:picMkLst>
        </pc:picChg>
        <pc:picChg chg="add del mod">
          <ac:chgData name="gretchen beasley" userId="b78446c09d036c9a" providerId="LiveId" clId="{35E456B8-A580-4C76-A5C1-A4B6E307546C}" dt="2021-03-25T14:11:10.849" v="724"/>
          <ac:picMkLst>
            <pc:docMk/>
            <pc:sldMk cId="402163598" sldId="290"/>
            <ac:picMk id="7" creationId="{0FDBC994-A66A-4348-8813-BD3A2DB2BF6B}"/>
          </ac:picMkLst>
        </pc:picChg>
      </pc:sldChg>
      <pc:sldChg chg="addSp delSp modSp new mod setBg modClrScheme delDesignElem chgLayout">
        <pc:chgData name="gretchen beasley" userId="b78446c09d036c9a" providerId="LiveId" clId="{35E456B8-A580-4C76-A5C1-A4B6E307546C}" dt="2021-03-25T14:16:34.329" v="831" actId="27636"/>
        <pc:sldMkLst>
          <pc:docMk/>
          <pc:sldMk cId="3058920241" sldId="291"/>
        </pc:sldMkLst>
        <pc:spChg chg="mod ord">
          <ac:chgData name="gretchen beasley" userId="b78446c09d036c9a" providerId="LiveId" clId="{35E456B8-A580-4C76-A5C1-A4B6E307546C}" dt="2021-03-25T14:16:34.329" v="831" actId="27636"/>
          <ac:spMkLst>
            <pc:docMk/>
            <pc:sldMk cId="3058920241" sldId="291"/>
            <ac:spMk id="2" creationId="{750A0CFE-5748-46B9-BC6D-93FCC8D9B372}"/>
          </ac:spMkLst>
        </pc:spChg>
        <pc:spChg chg="del">
          <ac:chgData name="gretchen beasley" userId="b78446c09d036c9a" providerId="LiveId" clId="{35E456B8-A580-4C76-A5C1-A4B6E307546C}" dt="2021-03-24T21:47:09.234" v="325"/>
          <ac:spMkLst>
            <pc:docMk/>
            <pc:sldMk cId="3058920241" sldId="291"/>
            <ac:spMk id="3" creationId="{6CB06054-1942-48B0-885C-7064C513B121}"/>
          </ac:spMkLst>
        </pc:spChg>
        <pc:spChg chg="add del mod">
          <ac:chgData name="gretchen beasley" userId="b78446c09d036c9a" providerId="LiveId" clId="{35E456B8-A580-4C76-A5C1-A4B6E307546C}" dt="2021-03-25T14:11:55.690" v="742" actId="700"/>
          <ac:spMkLst>
            <pc:docMk/>
            <pc:sldMk cId="3058920241" sldId="291"/>
            <ac:spMk id="4" creationId="{EE15759C-004A-4838-A927-0889514A0CBD}"/>
          </ac:spMkLst>
        </pc:spChg>
        <pc:spChg chg="add">
          <ac:chgData name="gretchen beasley" userId="b78446c09d036c9a" providerId="LiveId" clId="{35E456B8-A580-4C76-A5C1-A4B6E307546C}" dt="2021-03-25T14:13:35.166" v="803" actId="26606"/>
          <ac:spMkLst>
            <pc:docMk/>
            <pc:sldMk cId="3058920241" sldId="291"/>
            <ac:spMk id="10" creationId="{3ED03601-4724-4293-A32A-3A0879C5D491}"/>
          </ac:spMkLst>
        </pc:spChg>
        <pc:spChg chg="add">
          <ac:chgData name="gretchen beasley" userId="b78446c09d036c9a" providerId="LiveId" clId="{35E456B8-A580-4C76-A5C1-A4B6E307546C}" dt="2021-03-25T14:13:35.166" v="803" actId="26606"/>
          <ac:spMkLst>
            <pc:docMk/>
            <pc:sldMk cId="3058920241" sldId="291"/>
            <ac:spMk id="12" creationId="{5E433AC3-E189-483B-9E8C-DFD5D2A18641}"/>
          </ac:spMkLst>
        </pc:spChg>
        <pc:spChg chg="add del">
          <ac:chgData name="gretchen beasley" userId="b78446c09d036c9a" providerId="LiveId" clId="{35E456B8-A580-4C76-A5C1-A4B6E307546C}" dt="2021-03-25T14:11:55.690" v="742" actId="700"/>
          <ac:spMkLst>
            <pc:docMk/>
            <pc:sldMk cId="3058920241" sldId="291"/>
            <ac:spMk id="71" creationId="{A4F32040-AEF9-46E5-8AF1-F37E8E77C939}"/>
          </ac:spMkLst>
        </pc:spChg>
        <pc:spChg chg="add del">
          <ac:chgData name="gretchen beasley" userId="b78446c09d036c9a" providerId="LiveId" clId="{35E456B8-A580-4C76-A5C1-A4B6E307546C}" dt="2021-03-25T14:11:55.690" v="742" actId="700"/>
          <ac:spMkLst>
            <pc:docMk/>
            <pc:sldMk cId="3058920241" sldId="291"/>
            <ac:spMk id="73" creationId="{6B8C0EB2-C10C-42B9-BFAD-DF1446B2B882}"/>
          </ac:spMkLst>
        </pc:spChg>
        <pc:spChg chg="add del">
          <ac:chgData name="gretchen beasley" userId="b78446c09d036c9a" providerId="LiveId" clId="{35E456B8-A580-4C76-A5C1-A4B6E307546C}" dt="2021-03-25T14:11:55.690" v="742" actId="700"/>
          <ac:spMkLst>
            <pc:docMk/>
            <pc:sldMk cId="3058920241" sldId="291"/>
            <ac:spMk id="75" creationId="{669E3421-DF66-440D-8C55-2424537859DD}"/>
          </ac:spMkLst>
        </pc:spChg>
        <pc:picChg chg="add mod">
          <ac:chgData name="gretchen beasley" userId="b78446c09d036c9a" providerId="LiveId" clId="{35E456B8-A580-4C76-A5C1-A4B6E307546C}" dt="2021-03-25T14:14:02.715" v="811" actId="1076"/>
          <ac:picMkLst>
            <pc:docMk/>
            <pc:sldMk cId="3058920241" sldId="291"/>
            <ac:picMk id="5" creationId="{8BAA8C28-9563-47C4-927F-59737A632A6F}"/>
          </ac:picMkLst>
        </pc:picChg>
        <pc:picChg chg="add del mod">
          <ac:chgData name="gretchen beasley" userId="b78446c09d036c9a" providerId="LiveId" clId="{35E456B8-A580-4C76-A5C1-A4B6E307546C}" dt="2021-03-25T14:11:48.739" v="740" actId="478"/>
          <ac:picMkLst>
            <pc:docMk/>
            <pc:sldMk cId="3058920241" sldId="291"/>
            <ac:picMk id="2050" creationId="{05B7ACD9-E1DD-42F0-A26F-72701BC9E667}"/>
          </ac:picMkLst>
        </pc:picChg>
      </pc:sldChg>
      <pc:sldChg chg="addSp modSp new mod setBg">
        <pc:chgData name="gretchen beasley" userId="b78446c09d036c9a" providerId="LiveId" clId="{35E456B8-A580-4C76-A5C1-A4B6E307546C}" dt="2021-03-24T21:48:42.052" v="350" actId="20577"/>
        <pc:sldMkLst>
          <pc:docMk/>
          <pc:sldMk cId="1467363169" sldId="292"/>
        </pc:sldMkLst>
        <pc:spChg chg="add mod">
          <ac:chgData name="gretchen beasley" userId="b78446c09d036c9a" providerId="LiveId" clId="{35E456B8-A580-4C76-A5C1-A4B6E307546C}" dt="2021-03-24T21:48:42.052" v="350" actId="20577"/>
          <ac:spMkLst>
            <pc:docMk/>
            <pc:sldMk cId="1467363169" sldId="292"/>
            <ac:spMk id="3" creationId="{2FA8FD97-FC38-4897-AC45-5919022B6DAB}"/>
          </ac:spMkLst>
        </pc:spChg>
        <pc:spChg chg="add">
          <ac:chgData name="gretchen beasley" userId="b78446c09d036c9a" providerId="LiveId" clId="{35E456B8-A580-4C76-A5C1-A4B6E307546C}" dt="2021-03-24T21:48:26.332" v="341" actId="26606"/>
          <ac:spMkLst>
            <pc:docMk/>
            <pc:sldMk cId="1467363169" sldId="292"/>
            <ac:spMk id="9" creationId="{1660E788-AFA9-4A1B-9991-6AA74632A15B}"/>
          </ac:spMkLst>
        </pc:spChg>
        <pc:spChg chg="add">
          <ac:chgData name="gretchen beasley" userId="b78446c09d036c9a" providerId="LiveId" clId="{35E456B8-A580-4C76-A5C1-A4B6E307546C}" dt="2021-03-24T21:48:26.332" v="341" actId="26606"/>
          <ac:spMkLst>
            <pc:docMk/>
            <pc:sldMk cId="1467363169" sldId="292"/>
            <ac:spMk id="11" creationId="{867D4867-5BA7-4462-B2F6-A23F4A622AA7}"/>
          </ac:spMkLst>
        </pc:spChg>
        <pc:picChg chg="add mod">
          <ac:chgData name="gretchen beasley" userId="b78446c09d036c9a" providerId="LiveId" clId="{35E456B8-A580-4C76-A5C1-A4B6E307546C}" dt="2021-03-24T21:48:26.332" v="341" actId="26606"/>
          <ac:picMkLst>
            <pc:docMk/>
            <pc:sldMk cId="1467363169" sldId="292"/>
            <ac:picMk id="4" creationId="{526AA823-A8BD-4433-84DD-A56E6BA8A8FE}"/>
          </ac:picMkLst>
        </pc:picChg>
      </pc:sldChg>
      <pc:sldChg chg="addSp delSp modSp new mod setBg">
        <pc:chgData name="gretchen beasley" userId="b78446c09d036c9a" providerId="LiveId" clId="{35E456B8-A580-4C76-A5C1-A4B6E307546C}" dt="2021-03-25T14:16:12.380" v="829" actId="1076"/>
        <pc:sldMkLst>
          <pc:docMk/>
          <pc:sldMk cId="1200219454" sldId="293"/>
        </pc:sldMkLst>
        <pc:spChg chg="add mod ord">
          <ac:chgData name="gretchen beasley" userId="b78446c09d036c9a" providerId="LiveId" clId="{35E456B8-A580-4C76-A5C1-A4B6E307546C}" dt="2021-03-25T14:16:12.380" v="829" actId="1076"/>
          <ac:spMkLst>
            <pc:docMk/>
            <pc:sldMk cId="1200219454" sldId="293"/>
            <ac:spMk id="3" creationId="{29492EF2-5145-4C72-9635-16A69ED74BD1}"/>
          </ac:spMkLst>
        </pc:spChg>
        <pc:spChg chg="add del">
          <ac:chgData name="gretchen beasley" userId="b78446c09d036c9a" providerId="LiveId" clId="{35E456B8-A580-4C76-A5C1-A4B6E307546C}" dt="2021-03-25T14:16:08.334" v="828" actId="26606"/>
          <ac:spMkLst>
            <pc:docMk/>
            <pc:sldMk cId="1200219454" sldId="293"/>
            <ac:spMk id="9" creationId="{A99FE660-E3DF-47E7-962D-66C6F6CE0D81}"/>
          </ac:spMkLst>
        </pc:spChg>
        <pc:spChg chg="add del">
          <ac:chgData name="gretchen beasley" userId="b78446c09d036c9a" providerId="LiveId" clId="{35E456B8-A580-4C76-A5C1-A4B6E307546C}" dt="2021-03-25T14:16:08.334" v="828" actId="26606"/>
          <ac:spMkLst>
            <pc:docMk/>
            <pc:sldMk cId="1200219454" sldId="293"/>
            <ac:spMk id="11" creationId="{38C29FEE-8E8F-43D5-AD23-EB4060B4D943}"/>
          </ac:spMkLst>
        </pc:spChg>
        <pc:spChg chg="add del">
          <ac:chgData name="gretchen beasley" userId="b78446c09d036c9a" providerId="LiveId" clId="{35E456B8-A580-4C76-A5C1-A4B6E307546C}" dt="2021-03-25T14:16:03.867" v="825" actId="26606"/>
          <ac:spMkLst>
            <pc:docMk/>
            <pc:sldMk cId="1200219454" sldId="293"/>
            <ac:spMk id="16" creationId="{930BC020-BDBF-49EB-9898-BAB5BF559317}"/>
          </ac:spMkLst>
        </pc:spChg>
        <pc:spChg chg="add del">
          <ac:chgData name="gretchen beasley" userId="b78446c09d036c9a" providerId="LiveId" clId="{35E456B8-A580-4C76-A5C1-A4B6E307546C}" dt="2021-03-25T14:16:03.867" v="825" actId="26606"/>
          <ac:spMkLst>
            <pc:docMk/>
            <pc:sldMk cId="1200219454" sldId="293"/>
            <ac:spMk id="18" creationId="{64950C64-5D81-40F1-9601-8BA0D63BAE74}"/>
          </ac:spMkLst>
        </pc:spChg>
        <pc:spChg chg="add del">
          <ac:chgData name="gretchen beasley" userId="b78446c09d036c9a" providerId="LiveId" clId="{35E456B8-A580-4C76-A5C1-A4B6E307546C}" dt="2021-03-25T14:16:08.329" v="827" actId="26606"/>
          <ac:spMkLst>
            <pc:docMk/>
            <pc:sldMk cId="1200219454" sldId="293"/>
            <ac:spMk id="20" creationId="{A99FE660-E3DF-47E7-962D-66C6F6CE0D81}"/>
          </ac:spMkLst>
        </pc:spChg>
        <pc:spChg chg="add del">
          <ac:chgData name="gretchen beasley" userId="b78446c09d036c9a" providerId="LiveId" clId="{35E456B8-A580-4C76-A5C1-A4B6E307546C}" dt="2021-03-25T14:16:08.329" v="827" actId="26606"/>
          <ac:spMkLst>
            <pc:docMk/>
            <pc:sldMk cId="1200219454" sldId="293"/>
            <ac:spMk id="21" creationId="{38C29FEE-8E8F-43D5-AD23-EB4060B4D943}"/>
          </ac:spMkLst>
        </pc:spChg>
        <pc:spChg chg="add">
          <ac:chgData name="gretchen beasley" userId="b78446c09d036c9a" providerId="LiveId" clId="{35E456B8-A580-4C76-A5C1-A4B6E307546C}" dt="2021-03-25T14:16:08.334" v="828" actId="26606"/>
          <ac:spMkLst>
            <pc:docMk/>
            <pc:sldMk cId="1200219454" sldId="293"/>
            <ac:spMk id="23" creationId="{DE6656AB-B8B3-4895-AD32-B928A43C4B1A}"/>
          </ac:spMkLst>
        </pc:spChg>
        <pc:spChg chg="add">
          <ac:chgData name="gretchen beasley" userId="b78446c09d036c9a" providerId="LiveId" clId="{35E456B8-A580-4C76-A5C1-A4B6E307546C}" dt="2021-03-25T14:16:08.334" v="828" actId="26606"/>
          <ac:spMkLst>
            <pc:docMk/>
            <pc:sldMk cId="1200219454" sldId="293"/>
            <ac:spMk id="24" creationId="{188BDAE2-5EE0-4B2F-9C9B-7E86A0B4C293}"/>
          </ac:spMkLst>
        </pc:spChg>
        <pc:picChg chg="add mod">
          <ac:chgData name="gretchen beasley" userId="b78446c09d036c9a" providerId="LiveId" clId="{35E456B8-A580-4C76-A5C1-A4B6E307546C}" dt="2021-03-25T14:16:08.334" v="828" actId="26606"/>
          <ac:picMkLst>
            <pc:docMk/>
            <pc:sldMk cId="1200219454" sldId="293"/>
            <ac:picMk id="4" creationId="{94F8873F-1747-45C7-A327-EE42A8DD845A}"/>
          </ac:picMkLst>
        </pc:picChg>
      </pc:sldChg>
      <pc:sldChg chg="addSp modSp new mod setBg">
        <pc:chgData name="gretchen beasley" userId="b78446c09d036c9a" providerId="LiveId" clId="{35E456B8-A580-4C76-A5C1-A4B6E307546C}" dt="2021-03-25T14:17:26.849" v="836" actId="207"/>
        <pc:sldMkLst>
          <pc:docMk/>
          <pc:sldMk cId="3538160771" sldId="294"/>
        </pc:sldMkLst>
        <pc:spChg chg="add mod">
          <ac:chgData name="gretchen beasley" userId="b78446c09d036c9a" providerId="LiveId" clId="{35E456B8-A580-4C76-A5C1-A4B6E307546C}" dt="2021-03-25T14:17:26.849" v="836" actId="207"/>
          <ac:spMkLst>
            <pc:docMk/>
            <pc:sldMk cId="3538160771" sldId="294"/>
            <ac:spMk id="4" creationId="{3C91AAEF-0595-4536-B908-50E82038631D}"/>
          </ac:spMkLst>
        </pc:spChg>
        <pc:spChg chg="add">
          <ac:chgData name="gretchen beasley" userId="b78446c09d036c9a" providerId="LiveId" clId="{35E456B8-A580-4C76-A5C1-A4B6E307546C}" dt="2021-03-24T21:49:57.317" v="362" actId="26606"/>
          <ac:spMkLst>
            <pc:docMk/>
            <pc:sldMk cId="3538160771" sldId="294"/>
            <ac:spMk id="9" creationId="{C966A4D4-049A-4389-B407-0E7091A07C8D}"/>
          </ac:spMkLst>
        </pc:spChg>
        <pc:spChg chg="add">
          <ac:chgData name="gretchen beasley" userId="b78446c09d036c9a" providerId="LiveId" clId="{35E456B8-A580-4C76-A5C1-A4B6E307546C}" dt="2021-03-24T21:49:57.317" v="362" actId="26606"/>
          <ac:spMkLst>
            <pc:docMk/>
            <pc:sldMk cId="3538160771" sldId="294"/>
            <ac:spMk id="11" creationId="{B5899359-8523-4D4D-B568-3FDFAF9821C7}"/>
          </ac:spMkLst>
        </pc:spChg>
        <pc:spChg chg="add">
          <ac:chgData name="gretchen beasley" userId="b78446c09d036c9a" providerId="LiveId" clId="{35E456B8-A580-4C76-A5C1-A4B6E307546C}" dt="2021-03-24T21:49:57.317" v="362" actId="26606"/>
          <ac:spMkLst>
            <pc:docMk/>
            <pc:sldMk cId="3538160771" sldId="294"/>
            <ac:spMk id="13" creationId="{2E9C9585-DA89-4D7E-BCDF-576461A1A2D9}"/>
          </ac:spMkLst>
        </pc:spChg>
        <pc:picChg chg="add mod ord">
          <ac:chgData name="gretchen beasley" userId="b78446c09d036c9a" providerId="LiveId" clId="{35E456B8-A580-4C76-A5C1-A4B6E307546C}" dt="2021-03-24T21:49:57.317" v="362" actId="26606"/>
          <ac:picMkLst>
            <pc:docMk/>
            <pc:sldMk cId="3538160771" sldId="294"/>
            <ac:picMk id="2" creationId="{20B59465-08AB-427B-88D6-5F19A19F37D2}"/>
          </ac:picMkLst>
        </pc:picChg>
      </pc:sldChg>
      <pc:sldChg chg="addSp modSp new mod setBg">
        <pc:chgData name="gretchen beasley" userId="b78446c09d036c9a" providerId="LiveId" clId="{35E456B8-A580-4C76-A5C1-A4B6E307546C}" dt="2021-03-25T14:20:13.491" v="881" actId="27636"/>
        <pc:sldMkLst>
          <pc:docMk/>
          <pc:sldMk cId="2171658168" sldId="295"/>
        </pc:sldMkLst>
        <pc:spChg chg="add mod ord">
          <ac:chgData name="gretchen beasley" userId="b78446c09d036c9a" providerId="LiveId" clId="{35E456B8-A580-4C76-A5C1-A4B6E307546C}" dt="2021-03-25T14:20:13.491" v="881" actId="27636"/>
          <ac:spMkLst>
            <pc:docMk/>
            <pc:sldMk cId="2171658168" sldId="295"/>
            <ac:spMk id="3" creationId="{902B7809-54CF-4614-93FD-0EFF41C43E44}"/>
          </ac:spMkLst>
        </pc:spChg>
        <pc:spChg chg="add">
          <ac:chgData name="gretchen beasley" userId="b78446c09d036c9a" providerId="LiveId" clId="{35E456B8-A580-4C76-A5C1-A4B6E307546C}" dt="2021-03-24T21:51:48.729" v="373" actId="26606"/>
          <ac:spMkLst>
            <pc:docMk/>
            <pc:sldMk cId="2171658168" sldId="295"/>
            <ac:spMk id="71" creationId="{930BC020-BDBF-49EB-9898-BAB5BF559317}"/>
          </ac:spMkLst>
        </pc:spChg>
        <pc:spChg chg="add">
          <ac:chgData name="gretchen beasley" userId="b78446c09d036c9a" providerId="LiveId" clId="{35E456B8-A580-4C76-A5C1-A4B6E307546C}" dt="2021-03-24T21:51:48.729" v="373" actId="26606"/>
          <ac:spMkLst>
            <pc:docMk/>
            <pc:sldMk cId="2171658168" sldId="295"/>
            <ac:spMk id="73" creationId="{64950C64-5D81-40F1-9601-8BA0D63BAE74}"/>
          </ac:spMkLst>
        </pc:spChg>
        <pc:picChg chg="add mod">
          <ac:chgData name="gretchen beasley" userId="b78446c09d036c9a" providerId="LiveId" clId="{35E456B8-A580-4C76-A5C1-A4B6E307546C}" dt="2021-03-24T21:51:48.729" v="373" actId="26606"/>
          <ac:picMkLst>
            <pc:docMk/>
            <pc:sldMk cId="2171658168" sldId="295"/>
            <ac:picMk id="3074" creationId="{4CAFDE30-A1E1-4A42-BF37-F72EDA36E59B}"/>
          </ac:picMkLst>
        </pc:picChg>
      </pc:sldChg>
      <pc:sldChg chg="addSp delSp modSp new mod setBg">
        <pc:chgData name="gretchen beasley" userId="b78446c09d036c9a" providerId="LiveId" clId="{35E456B8-A580-4C76-A5C1-A4B6E307546C}" dt="2021-03-25T14:19:14.376" v="863"/>
        <pc:sldMkLst>
          <pc:docMk/>
          <pc:sldMk cId="2359100332" sldId="296"/>
        </pc:sldMkLst>
        <pc:spChg chg="add mod ord">
          <ac:chgData name="gretchen beasley" userId="b78446c09d036c9a" providerId="LiveId" clId="{35E456B8-A580-4C76-A5C1-A4B6E307546C}" dt="2021-03-25T14:19:11.995" v="861" actId="20577"/>
          <ac:spMkLst>
            <pc:docMk/>
            <pc:sldMk cId="2359100332" sldId="296"/>
            <ac:spMk id="3" creationId="{F3C03B2B-A42F-4613-9E26-1ACB1501E0A2}"/>
          </ac:spMkLst>
        </pc:spChg>
        <pc:spChg chg="add del">
          <ac:chgData name="gretchen beasley" userId="b78446c09d036c9a" providerId="LiveId" clId="{35E456B8-A580-4C76-A5C1-A4B6E307546C}" dt="2021-03-24T21:52:51.261" v="380" actId="21"/>
          <ac:spMkLst>
            <pc:docMk/>
            <pc:sldMk cId="2359100332" sldId="296"/>
            <ac:spMk id="8" creationId="{F899E4B5-80A5-4647-92D9-695D683F59C2}"/>
          </ac:spMkLst>
        </pc:spChg>
        <pc:spChg chg="add del mod ord">
          <ac:chgData name="gretchen beasley" userId="b78446c09d036c9a" providerId="LiveId" clId="{35E456B8-A580-4C76-A5C1-A4B6E307546C}" dt="2021-03-25T14:19:14.376" v="863"/>
          <ac:spMkLst>
            <pc:docMk/>
            <pc:sldMk cId="2359100332" sldId="296"/>
            <ac:spMk id="9" creationId="{AD1E5788-A800-48EC-AE71-6FE8A1E92B6E}"/>
          </ac:spMkLst>
        </pc:spChg>
        <pc:spChg chg="add del">
          <ac:chgData name="gretchen beasley" userId="b78446c09d036c9a" providerId="LiveId" clId="{35E456B8-A580-4C76-A5C1-A4B6E307546C}" dt="2021-03-25T14:18:48.073" v="847" actId="26606"/>
          <ac:spMkLst>
            <pc:docMk/>
            <pc:sldMk cId="2359100332" sldId="296"/>
            <ac:spMk id="71" creationId="{1660E788-AFA9-4A1B-9991-6AA74632A15B}"/>
          </ac:spMkLst>
        </pc:spChg>
        <pc:spChg chg="add del">
          <ac:chgData name="gretchen beasley" userId="b78446c09d036c9a" providerId="LiveId" clId="{35E456B8-A580-4C76-A5C1-A4B6E307546C}" dt="2021-03-25T14:18:48.073" v="847" actId="26606"/>
          <ac:spMkLst>
            <pc:docMk/>
            <pc:sldMk cId="2359100332" sldId="296"/>
            <ac:spMk id="73" creationId="{867D4867-5BA7-4462-B2F6-A23F4A622AA7}"/>
          </ac:spMkLst>
        </pc:spChg>
        <pc:spChg chg="add del">
          <ac:chgData name="gretchen beasley" userId="b78446c09d036c9a" providerId="LiveId" clId="{35E456B8-A580-4C76-A5C1-A4B6E307546C}" dt="2021-03-25T14:18:48.069" v="846" actId="26606"/>
          <ac:spMkLst>
            <pc:docMk/>
            <pc:sldMk cId="2359100332" sldId="296"/>
            <ac:spMk id="78" creationId="{1660E788-AFA9-4A1B-9991-6AA74632A15B}"/>
          </ac:spMkLst>
        </pc:spChg>
        <pc:spChg chg="add del">
          <ac:chgData name="gretchen beasley" userId="b78446c09d036c9a" providerId="LiveId" clId="{35E456B8-A580-4C76-A5C1-A4B6E307546C}" dt="2021-03-25T14:18:48.069" v="846" actId="26606"/>
          <ac:spMkLst>
            <pc:docMk/>
            <pc:sldMk cId="2359100332" sldId="296"/>
            <ac:spMk id="80" creationId="{867D4867-5BA7-4462-B2F6-A23F4A622AA7}"/>
          </ac:spMkLst>
        </pc:spChg>
        <pc:spChg chg="add">
          <ac:chgData name="gretchen beasley" userId="b78446c09d036c9a" providerId="LiveId" clId="{35E456B8-A580-4C76-A5C1-A4B6E307546C}" dt="2021-03-25T14:18:48.073" v="847" actId="26606"/>
          <ac:spMkLst>
            <pc:docMk/>
            <pc:sldMk cId="2359100332" sldId="296"/>
            <ac:spMk id="82" creationId="{1660E788-AFA9-4A1B-9991-6AA74632A15B}"/>
          </ac:spMkLst>
        </pc:spChg>
        <pc:spChg chg="add">
          <ac:chgData name="gretchen beasley" userId="b78446c09d036c9a" providerId="LiveId" clId="{35E456B8-A580-4C76-A5C1-A4B6E307546C}" dt="2021-03-25T14:18:48.073" v="847" actId="26606"/>
          <ac:spMkLst>
            <pc:docMk/>
            <pc:sldMk cId="2359100332" sldId="296"/>
            <ac:spMk id="83" creationId="{867D4867-5BA7-4462-B2F6-A23F4A622AA7}"/>
          </ac:spMkLst>
        </pc:spChg>
        <pc:picChg chg="add mod ord">
          <ac:chgData name="gretchen beasley" userId="b78446c09d036c9a" providerId="LiveId" clId="{35E456B8-A580-4C76-A5C1-A4B6E307546C}" dt="2021-03-25T14:18:48.073" v="847" actId="26606"/>
          <ac:picMkLst>
            <pc:docMk/>
            <pc:sldMk cId="2359100332" sldId="296"/>
            <ac:picMk id="5" creationId="{B0EDA3A3-E0B7-47D7-B2CC-D3A71F76A2D2}"/>
          </ac:picMkLst>
        </pc:picChg>
        <pc:picChg chg="add del mod">
          <ac:chgData name="gretchen beasley" userId="b78446c09d036c9a" providerId="LiveId" clId="{35E456B8-A580-4C76-A5C1-A4B6E307546C}" dt="2021-03-25T14:18:29.292" v="840" actId="478"/>
          <ac:picMkLst>
            <pc:docMk/>
            <pc:sldMk cId="2359100332" sldId="296"/>
            <ac:picMk id="4098" creationId="{31228E25-1E85-4229-8614-8F93186F497E}"/>
          </ac:picMkLst>
        </pc:picChg>
      </pc:sldChg>
      <pc:sldChg chg="addSp delSp modSp new mod setBg modClrScheme chgLayout">
        <pc:chgData name="gretchen beasley" userId="b78446c09d036c9a" providerId="LiveId" clId="{35E456B8-A580-4C76-A5C1-A4B6E307546C}" dt="2021-03-24T21:56:09.664" v="403" actId="26606"/>
        <pc:sldMkLst>
          <pc:docMk/>
          <pc:sldMk cId="1687082426" sldId="297"/>
        </pc:sldMkLst>
        <pc:spChg chg="add mod">
          <ac:chgData name="gretchen beasley" userId="b78446c09d036c9a" providerId="LiveId" clId="{35E456B8-A580-4C76-A5C1-A4B6E307546C}" dt="2021-03-24T21:55:44.830" v="398" actId="26606"/>
          <ac:spMkLst>
            <pc:docMk/>
            <pc:sldMk cId="1687082426" sldId="297"/>
            <ac:spMk id="2" creationId="{D494A9BA-9CC5-40DA-BE40-4837E4B2DEC1}"/>
          </ac:spMkLst>
        </pc:spChg>
        <pc:spChg chg="add del mod">
          <ac:chgData name="gretchen beasley" userId="b78446c09d036c9a" providerId="LiveId" clId="{35E456B8-A580-4C76-A5C1-A4B6E307546C}" dt="2021-03-24T21:55:39.310" v="397"/>
          <ac:spMkLst>
            <pc:docMk/>
            <pc:sldMk cId="1687082426" sldId="297"/>
            <ac:spMk id="3" creationId="{F9BB5F23-D460-4EBA-9684-65352EB70715}"/>
          </ac:spMkLst>
        </pc:spChg>
        <pc:spChg chg="add mod">
          <ac:chgData name="gretchen beasley" userId="b78446c09d036c9a" providerId="LiveId" clId="{35E456B8-A580-4C76-A5C1-A4B6E307546C}" dt="2021-03-24T21:56:09.664" v="403" actId="26606"/>
          <ac:spMkLst>
            <pc:docMk/>
            <pc:sldMk cId="1687082426" sldId="297"/>
            <ac:spMk id="8" creationId="{DF9E4DA5-5919-4A80-B3E9-D871EBB9E535}"/>
          </ac:spMkLst>
        </pc:spChg>
        <pc:spChg chg="add del">
          <ac:chgData name="gretchen beasley" userId="b78446c09d036c9a" providerId="LiveId" clId="{35E456B8-A580-4C76-A5C1-A4B6E307546C}" dt="2021-03-24T21:56:09.664" v="403" actId="26606"/>
          <ac:spMkLst>
            <pc:docMk/>
            <pc:sldMk cId="1687082426" sldId="297"/>
            <ac:spMk id="11" creationId="{1660E788-AFA9-4A1B-9991-6AA74632A15B}"/>
          </ac:spMkLst>
        </pc:spChg>
        <pc:spChg chg="add del">
          <ac:chgData name="gretchen beasley" userId="b78446c09d036c9a" providerId="LiveId" clId="{35E456B8-A580-4C76-A5C1-A4B6E307546C}" dt="2021-03-24T21:56:09.664" v="403" actId="26606"/>
          <ac:spMkLst>
            <pc:docMk/>
            <pc:sldMk cId="1687082426" sldId="297"/>
            <ac:spMk id="13" creationId="{867D4867-5BA7-4462-B2F6-A23F4A622AA7}"/>
          </ac:spMkLst>
        </pc:spChg>
        <pc:spChg chg="add">
          <ac:chgData name="gretchen beasley" userId="b78446c09d036c9a" providerId="LiveId" clId="{35E456B8-A580-4C76-A5C1-A4B6E307546C}" dt="2021-03-24T21:56:09.664" v="403" actId="26606"/>
          <ac:spMkLst>
            <pc:docMk/>
            <pc:sldMk cId="1687082426" sldId="297"/>
            <ac:spMk id="18" creationId="{1660E788-AFA9-4A1B-9991-6AA74632A15B}"/>
          </ac:spMkLst>
        </pc:spChg>
        <pc:spChg chg="add">
          <ac:chgData name="gretchen beasley" userId="b78446c09d036c9a" providerId="LiveId" clId="{35E456B8-A580-4C76-A5C1-A4B6E307546C}" dt="2021-03-24T21:56:09.664" v="403" actId="26606"/>
          <ac:spMkLst>
            <pc:docMk/>
            <pc:sldMk cId="1687082426" sldId="297"/>
            <ac:spMk id="20" creationId="{867D4867-5BA7-4462-B2F6-A23F4A622AA7}"/>
          </ac:spMkLst>
        </pc:spChg>
        <pc:picChg chg="add mod">
          <ac:chgData name="gretchen beasley" userId="b78446c09d036c9a" providerId="LiveId" clId="{35E456B8-A580-4C76-A5C1-A4B6E307546C}" dt="2021-03-24T21:56:03.005" v="401" actId="27614"/>
          <ac:picMkLst>
            <pc:docMk/>
            <pc:sldMk cId="1687082426" sldId="297"/>
            <ac:picMk id="4" creationId="{03F772AC-AFF9-4E5B-A340-ED16D233EC09}"/>
          </ac:picMkLst>
        </pc:picChg>
      </pc:sldChg>
      <pc:sldChg chg="modSp new mod">
        <pc:chgData name="gretchen beasley" userId="b78446c09d036c9a" providerId="LiveId" clId="{35E456B8-A580-4C76-A5C1-A4B6E307546C}" dt="2021-03-24T21:57:22.858" v="416" actId="20577"/>
        <pc:sldMkLst>
          <pc:docMk/>
          <pc:sldMk cId="3036231985" sldId="298"/>
        </pc:sldMkLst>
        <pc:spChg chg="mod">
          <ac:chgData name="gretchen beasley" userId="b78446c09d036c9a" providerId="LiveId" clId="{35E456B8-A580-4C76-A5C1-A4B6E307546C}" dt="2021-03-24T21:57:22.858" v="416" actId="20577"/>
          <ac:spMkLst>
            <pc:docMk/>
            <pc:sldMk cId="3036231985" sldId="298"/>
            <ac:spMk id="2" creationId="{AF798912-30FF-46FB-A63A-78ED6866AFE1}"/>
          </ac:spMkLst>
        </pc:spChg>
      </pc:sldChg>
      <pc:sldChg chg="addSp delSp modSp new mod setBg modClrScheme setClrOvrMap chgLayout">
        <pc:chgData name="gretchen beasley" userId="b78446c09d036c9a" providerId="LiveId" clId="{35E456B8-A580-4C76-A5C1-A4B6E307546C}" dt="2021-03-24T22:26:16.597" v="520" actId="26606"/>
        <pc:sldMkLst>
          <pc:docMk/>
          <pc:sldMk cId="2829032253" sldId="299"/>
        </pc:sldMkLst>
        <pc:spChg chg="add del">
          <ac:chgData name="gretchen beasley" userId="b78446c09d036c9a" providerId="LiveId" clId="{35E456B8-A580-4C76-A5C1-A4B6E307546C}" dt="2021-03-24T22:23:10.470" v="419" actId="22"/>
          <ac:spMkLst>
            <pc:docMk/>
            <pc:sldMk cId="2829032253" sldId="299"/>
            <ac:spMk id="3" creationId="{1BDB369F-FF2F-4DD5-BFD2-FD7C0147A659}"/>
          </ac:spMkLst>
        </pc:spChg>
        <pc:spChg chg="add del mod">
          <ac:chgData name="gretchen beasley" userId="b78446c09d036c9a" providerId="LiveId" clId="{35E456B8-A580-4C76-A5C1-A4B6E307546C}" dt="2021-03-24T22:23:55.413" v="429" actId="26606"/>
          <ac:spMkLst>
            <pc:docMk/>
            <pc:sldMk cId="2829032253" sldId="299"/>
            <ac:spMk id="5" creationId="{343C9BA1-C7D7-4075-81DF-C693EC9293F3}"/>
          </ac:spMkLst>
        </pc:spChg>
        <pc:spChg chg="add mod ord">
          <ac:chgData name="gretchen beasley" userId="b78446c09d036c9a" providerId="LiveId" clId="{35E456B8-A580-4C76-A5C1-A4B6E307546C}" dt="2021-03-24T22:26:16.597" v="520" actId="26606"/>
          <ac:spMkLst>
            <pc:docMk/>
            <pc:sldMk cId="2829032253" sldId="299"/>
            <ac:spMk id="6" creationId="{44357314-0226-4408-811C-B302DCCF2D8D}"/>
          </ac:spMkLst>
        </pc:spChg>
        <pc:spChg chg="add mod ord">
          <ac:chgData name="gretchen beasley" userId="b78446c09d036c9a" providerId="LiveId" clId="{35E456B8-A580-4C76-A5C1-A4B6E307546C}" dt="2021-03-24T22:26:16.597" v="520" actId="26606"/>
          <ac:spMkLst>
            <pc:docMk/>
            <pc:sldMk cId="2829032253" sldId="299"/>
            <ac:spMk id="7" creationId="{0D72C12A-7B42-420E-A6B8-F95DF821E376}"/>
          </ac:spMkLst>
        </pc:spChg>
        <pc:spChg chg="add">
          <ac:chgData name="gretchen beasley" userId="b78446c09d036c9a" providerId="LiveId" clId="{35E456B8-A580-4C76-A5C1-A4B6E307546C}" dt="2021-03-24T22:26:16.597" v="520" actId="26606"/>
          <ac:spMkLst>
            <pc:docMk/>
            <pc:sldMk cId="2829032253" sldId="299"/>
            <ac:spMk id="14" creationId="{9291BAA3-FE23-4A48-BA9E-EF0D56A833D0}"/>
          </ac:spMkLst>
        </pc:spChg>
        <pc:picChg chg="add mod">
          <ac:chgData name="gretchen beasley" userId="b78446c09d036c9a" providerId="LiveId" clId="{35E456B8-A580-4C76-A5C1-A4B6E307546C}" dt="2021-03-24T22:26:16.597" v="520" actId="26606"/>
          <ac:picMkLst>
            <pc:docMk/>
            <pc:sldMk cId="2829032253" sldId="299"/>
            <ac:picMk id="9" creationId="{7127E34C-48B7-4935-B4F9-BCA3E679B620}"/>
          </ac:picMkLst>
        </pc:picChg>
      </pc:sldChg>
      <pc:sldChg chg="addSp modSp new mod setBg">
        <pc:chgData name="gretchen beasley" userId="b78446c09d036c9a" providerId="LiveId" clId="{35E456B8-A580-4C76-A5C1-A4B6E307546C}" dt="2021-03-25T13:59:51.906" v="652" actId="20577"/>
        <pc:sldMkLst>
          <pc:docMk/>
          <pc:sldMk cId="491124185" sldId="300"/>
        </pc:sldMkLst>
        <pc:spChg chg="add mod ord">
          <ac:chgData name="gretchen beasley" userId="b78446c09d036c9a" providerId="LiveId" clId="{35E456B8-A580-4C76-A5C1-A4B6E307546C}" dt="2021-03-25T13:59:51.906" v="652" actId="20577"/>
          <ac:spMkLst>
            <pc:docMk/>
            <pc:sldMk cId="491124185" sldId="300"/>
            <ac:spMk id="3" creationId="{B76BB9EA-7A32-41A1-8624-94750A403A10}"/>
          </ac:spMkLst>
        </pc:spChg>
        <pc:spChg chg="add">
          <ac:chgData name="gretchen beasley" userId="b78446c09d036c9a" providerId="LiveId" clId="{35E456B8-A580-4C76-A5C1-A4B6E307546C}" dt="2021-03-25T13:51:21.232" v="549" actId="26606"/>
          <ac:spMkLst>
            <pc:docMk/>
            <pc:sldMk cId="491124185" sldId="300"/>
            <ac:spMk id="9" creationId="{1660E788-AFA9-4A1B-9991-6AA74632A15B}"/>
          </ac:spMkLst>
        </pc:spChg>
        <pc:spChg chg="add">
          <ac:chgData name="gretchen beasley" userId="b78446c09d036c9a" providerId="LiveId" clId="{35E456B8-A580-4C76-A5C1-A4B6E307546C}" dt="2021-03-25T13:51:21.232" v="549" actId="26606"/>
          <ac:spMkLst>
            <pc:docMk/>
            <pc:sldMk cId="491124185" sldId="300"/>
            <ac:spMk id="11" creationId="{867D4867-5BA7-4462-B2F6-A23F4A622AA7}"/>
          </ac:spMkLst>
        </pc:spChg>
        <pc:picChg chg="add mod">
          <ac:chgData name="gretchen beasley" userId="b78446c09d036c9a" providerId="LiveId" clId="{35E456B8-A580-4C76-A5C1-A4B6E307546C}" dt="2021-03-25T13:51:21.232" v="549" actId="26606"/>
          <ac:picMkLst>
            <pc:docMk/>
            <pc:sldMk cId="491124185" sldId="300"/>
            <ac:picMk id="4" creationId="{6798A0AE-D140-4B44-88E9-EC60E96BA782}"/>
          </ac:picMkLst>
        </pc:picChg>
      </pc:sldChg>
      <pc:sldChg chg="delSp modSp add mod">
        <pc:chgData name="gretchen beasley" userId="b78446c09d036c9a" providerId="LiveId" clId="{35E456B8-A580-4C76-A5C1-A4B6E307546C}" dt="2021-03-25T14:21:56.748" v="893" actId="1076"/>
        <pc:sldMkLst>
          <pc:docMk/>
          <pc:sldMk cId="2420175212" sldId="301"/>
        </pc:sldMkLst>
        <pc:spChg chg="mod">
          <ac:chgData name="gretchen beasley" userId="b78446c09d036c9a" providerId="LiveId" clId="{35E456B8-A580-4C76-A5C1-A4B6E307546C}" dt="2021-03-25T14:21:46.457" v="891" actId="207"/>
          <ac:spMkLst>
            <pc:docMk/>
            <pc:sldMk cId="2420175212" sldId="301"/>
            <ac:spMk id="3" creationId="{F3C03B2B-A42F-4613-9E26-1ACB1501E0A2}"/>
          </ac:spMkLst>
        </pc:spChg>
        <pc:spChg chg="del mod">
          <ac:chgData name="gretchen beasley" userId="b78446c09d036c9a" providerId="LiveId" clId="{35E456B8-A580-4C76-A5C1-A4B6E307546C}" dt="2021-03-25T14:21:50.124" v="892" actId="478"/>
          <ac:spMkLst>
            <pc:docMk/>
            <pc:sldMk cId="2420175212" sldId="301"/>
            <ac:spMk id="9" creationId="{AD1E5788-A800-48EC-AE71-6FE8A1E92B6E}"/>
          </ac:spMkLst>
        </pc:spChg>
        <pc:picChg chg="mod">
          <ac:chgData name="gretchen beasley" userId="b78446c09d036c9a" providerId="LiveId" clId="{35E456B8-A580-4C76-A5C1-A4B6E307546C}" dt="2021-03-25T14:21:56.748" v="893" actId="1076"/>
          <ac:picMkLst>
            <pc:docMk/>
            <pc:sldMk cId="2420175212" sldId="301"/>
            <ac:picMk id="4098" creationId="{31228E25-1E85-4229-8614-8F93186F497E}"/>
          </ac:picMkLst>
        </pc:picChg>
      </pc:sldChg>
      <pc:sldChg chg="addSp delSp modSp new mod setBg modClrScheme chgLayout">
        <pc:chgData name="gretchen beasley" userId="b78446c09d036c9a" providerId="LiveId" clId="{35E456B8-A580-4C76-A5C1-A4B6E307546C}" dt="2021-03-25T14:25:09.804" v="922" actId="1076"/>
        <pc:sldMkLst>
          <pc:docMk/>
          <pc:sldMk cId="3279510320" sldId="302"/>
        </pc:sldMkLst>
        <pc:spChg chg="add mod">
          <ac:chgData name="gretchen beasley" userId="b78446c09d036c9a" providerId="LiveId" clId="{35E456B8-A580-4C76-A5C1-A4B6E307546C}" dt="2021-03-25T14:23:57.067" v="906" actId="26606"/>
          <ac:spMkLst>
            <pc:docMk/>
            <pc:sldMk cId="3279510320" sldId="302"/>
            <ac:spMk id="2" creationId="{2EAC6CB7-1D72-4F11-8DEE-1CEAA5DF78AC}"/>
          </ac:spMkLst>
        </pc:spChg>
        <pc:spChg chg="add mod ord">
          <ac:chgData name="gretchen beasley" userId="b78446c09d036c9a" providerId="LiveId" clId="{35E456B8-A580-4C76-A5C1-A4B6E307546C}" dt="2021-03-25T14:24:33.063" v="907" actId="1076"/>
          <ac:spMkLst>
            <pc:docMk/>
            <pc:sldMk cId="3279510320" sldId="302"/>
            <ac:spMk id="3" creationId="{81275E07-65CE-4FBD-8DC3-3614CA8B2A64}"/>
          </ac:spMkLst>
        </pc:spChg>
        <pc:spChg chg="add mod">
          <ac:chgData name="gretchen beasley" userId="b78446c09d036c9a" providerId="LiveId" clId="{35E456B8-A580-4C76-A5C1-A4B6E307546C}" dt="2021-03-25T14:25:09.804" v="922" actId="1076"/>
          <ac:spMkLst>
            <pc:docMk/>
            <pc:sldMk cId="3279510320" sldId="302"/>
            <ac:spMk id="10" creationId="{46499EF2-A195-415D-8691-EABF58159889}"/>
          </ac:spMkLst>
        </pc:spChg>
        <pc:spChg chg="add del">
          <ac:chgData name="gretchen beasley" userId="b78446c09d036c9a" providerId="LiveId" clId="{35E456B8-A580-4C76-A5C1-A4B6E307546C}" dt="2021-03-25T14:23:41.229" v="903" actId="26606"/>
          <ac:spMkLst>
            <pc:docMk/>
            <pc:sldMk cId="3279510320" sldId="302"/>
            <ac:spMk id="71" creationId="{1660E788-AFA9-4A1B-9991-6AA74632A15B}"/>
          </ac:spMkLst>
        </pc:spChg>
        <pc:spChg chg="add del">
          <ac:chgData name="gretchen beasley" userId="b78446c09d036c9a" providerId="LiveId" clId="{35E456B8-A580-4C76-A5C1-A4B6E307546C}" dt="2021-03-25T14:23:41.229" v="903" actId="26606"/>
          <ac:spMkLst>
            <pc:docMk/>
            <pc:sldMk cId="3279510320" sldId="302"/>
            <ac:spMk id="73" creationId="{867D4867-5BA7-4462-B2F6-A23F4A622AA7}"/>
          </ac:spMkLst>
        </pc:spChg>
        <pc:spChg chg="add del">
          <ac:chgData name="gretchen beasley" userId="b78446c09d036c9a" providerId="LiveId" clId="{35E456B8-A580-4C76-A5C1-A4B6E307546C}" dt="2021-03-25T14:23:57.064" v="905" actId="26606"/>
          <ac:spMkLst>
            <pc:docMk/>
            <pc:sldMk cId="3279510320" sldId="302"/>
            <ac:spMk id="5124" creationId="{A99FE660-E3DF-47E7-962D-66C6F6CE0D81}"/>
          </ac:spMkLst>
        </pc:spChg>
        <pc:spChg chg="add del">
          <ac:chgData name="gretchen beasley" userId="b78446c09d036c9a" providerId="LiveId" clId="{35E456B8-A580-4C76-A5C1-A4B6E307546C}" dt="2021-03-25T14:23:57.064" v="905" actId="26606"/>
          <ac:spMkLst>
            <pc:docMk/>
            <pc:sldMk cId="3279510320" sldId="302"/>
            <ac:spMk id="5125" creationId="{38C29FEE-8E8F-43D5-AD23-EB4060B4D943}"/>
          </ac:spMkLst>
        </pc:spChg>
        <pc:picChg chg="add mod">
          <ac:chgData name="gretchen beasley" userId="b78446c09d036c9a" providerId="LiveId" clId="{35E456B8-A580-4C76-A5C1-A4B6E307546C}" dt="2021-03-25T14:24:40.366" v="910" actId="1076"/>
          <ac:picMkLst>
            <pc:docMk/>
            <pc:sldMk cId="3279510320" sldId="302"/>
            <ac:picMk id="5122" creationId="{20DFFA82-0E6F-4EA7-B9B8-CA361A8CD30C}"/>
          </ac:picMkLst>
        </pc:picChg>
      </pc:sldChg>
      <pc:sldChg chg="addSp delSp modSp new mod setBg modClrScheme chgLayout">
        <pc:chgData name="gretchen beasley" userId="b78446c09d036c9a" providerId="LiveId" clId="{35E456B8-A580-4C76-A5C1-A4B6E307546C}" dt="2021-03-25T14:25:57.492" v="933" actId="20577"/>
        <pc:sldMkLst>
          <pc:docMk/>
          <pc:sldMk cId="2140011521" sldId="303"/>
        </pc:sldMkLst>
        <pc:spChg chg="del">
          <ac:chgData name="gretchen beasley" userId="b78446c09d036c9a" providerId="LiveId" clId="{35E456B8-A580-4C76-A5C1-A4B6E307546C}" dt="2021-03-25T14:25:26.043" v="924" actId="700"/>
          <ac:spMkLst>
            <pc:docMk/>
            <pc:sldMk cId="2140011521" sldId="303"/>
            <ac:spMk id="2" creationId="{CED8A41B-F1C3-40D6-BAFC-4D250032785F}"/>
          </ac:spMkLst>
        </pc:spChg>
        <pc:spChg chg="del">
          <ac:chgData name="gretchen beasley" userId="b78446c09d036c9a" providerId="LiveId" clId="{35E456B8-A580-4C76-A5C1-A4B6E307546C}" dt="2021-03-25T14:25:26.043" v="924" actId="700"/>
          <ac:spMkLst>
            <pc:docMk/>
            <pc:sldMk cId="2140011521" sldId="303"/>
            <ac:spMk id="3" creationId="{82BC6BC9-2A11-4420-A675-13E42DA8B88D}"/>
          </ac:spMkLst>
        </pc:spChg>
        <pc:spChg chg="add mod ord">
          <ac:chgData name="gretchen beasley" userId="b78446c09d036c9a" providerId="LiveId" clId="{35E456B8-A580-4C76-A5C1-A4B6E307546C}" dt="2021-03-25T14:25:57.492" v="933" actId="20577"/>
          <ac:spMkLst>
            <pc:docMk/>
            <pc:sldMk cId="2140011521" sldId="303"/>
            <ac:spMk id="5" creationId="{A8ED7A5B-B8B3-412D-8C84-F4E87DD8D9E4}"/>
          </ac:spMkLst>
        </pc:spChg>
        <pc:spChg chg="add del">
          <ac:chgData name="gretchen beasley" userId="b78446c09d036c9a" providerId="LiveId" clId="{35E456B8-A580-4C76-A5C1-A4B6E307546C}" dt="2021-03-25T14:25:45.929" v="929" actId="26606"/>
          <ac:spMkLst>
            <pc:docMk/>
            <pc:sldMk cId="2140011521" sldId="303"/>
            <ac:spMk id="11" creationId="{1660E788-AFA9-4A1B-9991-6AA74632A15B}"/>
          </ac:spMkLst>
        </pc:spChg>
        <pc:spChg chg="add del">
          <ac:chgData name="gretchen beasley" userId="b78446c09d036c9a" providerId="LiveId" clId="{35E456B8-A580-4C76-A5C1-A4B6E307546C}" dt="2021-03-25T14:25:45.929" v="929" actId="26606"/>
          <ac:spMkLst>
            <pc:docMk/>
            <pc:sldMk cId="2140011521" sldId="303"/>
            <ac:spMk id="13" creationId="{867D4867-5BA7-4462-B2F6-A23F4A622AA7}"/>
          </ac:spMkLst>
        </pc:spChg>
        <pc:spChg chg="add">
          <ac:chgData name="gretchen beasley" userId="b78446c09d036c9a" providerId="LiveId" clId="{35E456B8-A580-4C76-A5C1-A4B6E307546C}" dt="2021-03-25T14:25:45.940" v="930" actId="26606"/>
          <ac:spMkLst>
            <pc:docMk/>
            <pc:sldMk cId="2140011521" sldId="303"/>
            <ac:spMk id="15" creationId="{CD15AA94-C237-4412-B37B-EB317D2B05B7}"/>
          </ac:spMkLst>
        </pc:spChg>
        <pc:spChg chg="add">
          <ac:chgData name="gretchen beasley" userId="b78446c09d036c9a" providerId="LiveId" clId="{35E456B8-A580-4C76-A5C1-A4B6E307546C}" dt="2021-03-25T14:25:45.940" v="930" actId="26606"/>
          <ac:spMkLst>
            <pc:docMk/>
            <pc:sldMk cId="2140011521" sldId="303"/>
            <ac:spMk id="16" creationId="{CF4680D4-DEE2-49EE-AF90-EFEAF50AEC23}"/>
          </ac:spMkLst>
        </pc:spChg>
        <pc:spChg chg="add">
          <ac:chgData name="gretchen beasley" userId="b78446c09d036c9a" providerId="LiveId" clId="{35E456B8-A580-4C76-A5C1-A4B6E307546C}" dt="2021-03-25T14:25:45.940" v="930" actId="26606"/>
          <ac:spMkLst>
            <pc:docMk/>
            <pc:sldMk cId="2140011521" sldId="303"/>
            <ac:spMk id="17" creationId="{50C52EE1-5085-4960-AD29-A926E62ECC9F}"/>
          </ac:spMkLst>
        </pc:spChg>
        <pc:picChg chg="add mod">
          <ac:chgData name="gretchen beasley" userId="b78446c09d036c9a" providerId="LiveId" clId="{35E456B8-A580-4C76-A5C1-A4B6E307546C}" dt="2021-03-25T14:25:45.940" v="930" actId="26606"/>
          <ac:picMkLst>
            <pc:docMk/>
            <pc:sldMk cId="2140011521" sldId="303"/>
            <ac:picMk id="6" creationId="{BA273194-404B-4282-9085-6C0725BCBAFF}"/>
          </ac:picMkLst>
        </pc:picChg>
      </pc:sldChg>
      <pc:sldChg chg="addSp delSp modSp new mod setBg">
        <pc:chgData name="gretchen beasley" userId="b78446c09d036c9a" providerId="LiveId" clId="{35E456B8-A580-4C76-A5C1-A4B6E307546C}" dt="2021-03-25T14:30:07.357" v="1035" actId="20577"/>
        <pc:sldMkLst>
          <pc:docMk/>
          <pc:sldMk cId="3948339984" sldId="304"/>
        </pc:sldMkLst>
        <pc:spChg chg="mod">
          <ac:chgData name="gretchen beasley" userId="b78446c09d036c9a" providerId="LiveId" clId="{35E456B8-A580-4C76-A5C1-A4B6E307546C}" dt="2021-03-25T14:29:00.523" v="994" actId="20577"/>
          <ac:spMkLst>
            <pc:docMk/>
            <pc:sldMk cId="3948339984" sldId="304"/>
            <ac:spMk id="2" creationId="{A8544BFC-076C-408B-9C9A-498762C913FD}"/>
          </ac:spMkLst>
        </pc:spChg>
        <pc:spChg chg="del">
          <ac:chgData name="gretchen beasley" userId="b78446c09d036c9a" providerId="LiveId" clId="{35E456B8-A580-4C76-A5C1-A4B6E307546C}" dt="2021-03-25T14:26:33.055" v="957"/>
          <ac:spMkLst>
            <pc:docMk/>
            <pc:sldMk cId="3948339984" sldId="304"/>
            <ac:spMk id="3" creationId="{048F6F47-1A2B-4649-AFB6-BF02332689FD}"/>
          </ac:spMkLst>
        </pc:spChg>
        <pc:spChg chg="add mod">
          <ac:chgData name="gretchen beasley" userId="b78446c09d036c9a" providerId="LiveId" clId="{35E456B8-A580-4C76-A5C1-A4B6E307546C}" dt="2021-03-25T14:30:07.357" v="1035" actId="20577"/>
          <ac:spMkLst>
            <pc:docMk/>
            <pc:sldMk cId="3948339984" sldId="304"/>
            <ac:spMk id="6" creationId="{DD070615-2F99-49DC-96A8-748E1ACAEDD3}"/>
          </ac:spMkLst>
        </pc:spChg>
        <pc:spChg chg="add del">
          <ac:chgData name="gretchen beasley" userId="b78446c09d036c9a" providerId="LiveId" clId="{35E456B8-A580-4C76-A5C1-A4B6E307546C}" dt="2021-03-25T14:26:51.002" v="960" actId="26606"/>
          <ac:spMkLst>
            <pc:docMk/>
            <pc:sldMk cId="3948339984" sldId="304"/>
            <ac:spMk id="11" creationId="{CF4680D4-DEE2-49EE-AF90-EFEAF50AEC23}"/>
          </ac:spMkLst>
        </pc:spChg>
        <pc:spChg chg="add del">
          <ac:chgData name="gretchen beasley" userId="b78446c09d036c9a" providerId="LiveId" clId="{35E456B8-A580-4C76-A5C1-A4B6E307546C}" dt="2021-03-25T14:26:51.002" v="960" actId="26606"/>
          <ac:spMkLst>
            <pc:docMk/>
            <pc:sldMk cId="3948339984" sldId="304"/>
            <ac:spMk id="13" creationId="{50C52EE1-5085-4960-AD29-A926E62ECC9F}"/>
          </ac:spMkLst>
        </pc:spChg>
        <pc:spChg chg="add del">
          <ac:chgData name="gretchen beasley" userId="b78446c09d036c9a" providerId="LiveId" clId="{35E456B8-A580-4C76-A5C1-A4B6E307546C}" dt="2021-03-25T14:26:51.002" v="960" actId="26606"/>
          <ac:spMkLst>
            <pc:docMk/>
            <pc:sldMk cId="3948339984" sldId="304"/>
            <ac:spMk id="15" creationId="{CD15AA94-C237-4412-B37B-EB317D2B05B7}"/>
          </ac:spMkLst>
        </pc:spChg>
        <pc:spChg chg="add del">
          <ac:chgData name="gretchen beasley" userId="b78446c09d036c9a" providerId="LiveId" clId="{35E456B8-A580-4C76-A5C1-A4B6E307546C}" dt="2021-03-25T14:28:14.268" v="985" actId="26606"/>
          <ac:spMkLst>
            <pc:docMk/>
            <pc:sldMk cId="3948339984" sldId="304"/>
            <ac:spMk id="17" creationId="{1660E788-AFA9-4A1B-9991-6AA74632A15B}"/>
          </ac:spMkLst>
        </pc:spChg>
        <pc:spChg chg="add del">
          <ac:chgData name="gretchen beasley" userId="b78446c09d036c9a" providerId="LiveId" clId="{35E456B8-A580-4C76-A5C1-A4B6E307546C}" dt="2021-03-25T14:28:14.268" v="985" actId="26606"/>
          <ac:spMkLst>
            <pc:docMk/>
            <pc:sldMk cId="3948339984" sldId="304"/>
            <ac:spMk id="18" creationId="{867D4867-5BA7-4462-B2F6-A23F4A622AA7}"/>
          </ac:spMkLst>
        </pc:spChg>
        <pc:spChg chg="add">
          <ac:chgData name="gretchen beasley" userId="b78446c09d036c9a" providerId="LiveId" clId="{35E456B8-A580-4C76-A5C1-A4B6E307546C}" dt="2021-03-25T14:28:14.268" v="985" actId="26606"/>
          <ac:spMkLst>
            <pc:docMk/>
            <pc:sldMk cId="3948339984" sldId="304"/>
            <ac:spMk id="23" creationId="{930BC020-BDBF-49EB-9898-BAB5BF559317}"/>
          </ac:spMkLst>
        </pc:spChg>
        <pc:spChg chg="add">
          <ac:chgData name="gretchen beasley" userId="b78446c09d036c9a" providerId="LiveId" clId="{35E456B8-A580-4C76-A5C1-A4B6E307546C}" dt="2021-03-25T14:28:14.268" v="985" actId="26606"/>
          <ac:spMkLst>
            <pc:docMk/>
            <pc:sldMk cId="3948339984" sldId="304"/>
            <ac:spMk id="25" creationId="{64950C64-5D81-40F1-9601-8BA0D63BAE74}"/>
          </ac:spMkLst>
        </pc:spChg>
        <pc:picChg chg="add mod ord">
          <ac:chgData name="gretchen beasley" userId="b78446c09d036c9a" providerId="LiveId" clId="{35E456B8-A580-4C76-A5C1-A4B6E307546C}" dt="2021-03-25T14:28:45.836" v="992" actId="1076"/>
          <ac:picMkLst>
            <pc:docMk/>
            <pc:sldMk cId="3948339984" sldId="304"/>
            <ac:picMk id="4" creationId="{F83C2F93-28FB-4E0D-B265-D1A9C3A198E0}"/>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1" Type="http://schemas.openxmlformats.org/officeDocument/2006/relationships/hyperlink" Target="https://www.usability.gov/how-to-and-tools/methods/wireframing.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1" Type="http://schemas.openxmlformats.org/officeDocument/2006/relationships/hyperlink" Target="https://www.usability.gov/how-to-and-tools/methods/wireframing.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C90971-1289-4815-8DB0-A68DF12C0F2F}"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A28F6409-349C-4B61-92DE-ACAFC6280421}">
      <dgm:prSet/>
      <dgm:spPr/>
      <dgm:t>
        <a:bodyPr/>
        <a:lstStyle/>
        <a:p>
          <a:r>
            <a:rPr lang="en-US" b="0" i="0"/>
            <a:t>Everything is organized into </a:t>
          </a:r>
          <a:r>
            <a:rPr lang="en-US" b="1" i="1"/>
            <a:t>collections</a:t>
          </a:r>
          <a:r>
            <a:rPr lang="en-US" b="0" i="0"/>
            <a:t>. Collections are composed of related </a:t>
          </a:r>
          <a:r>
            <a:rPr lang="en-US" b="1" i="1"/>
            <a:t>items</a:t>
          </a:r>
          <a:r>
            <a:rPr lang="en-US" b="0" i="0"/>
            <a:t>. Collections/items hierarchy is the base organization. Collections have their own descriptive metadata.</a:t>
          </a:r>
          <a:endParaRPr lang="en-US"/>
        </a:p>
      </dgm:t>
    </dgm:pt>
    <dgm:pt modelId="{4390E30B-A123-491D-AFCC-62A3D7AC2C2C}" type="parTrans" cxnId="{C000E26F-AB57-471C-84B2-E9D509F1A13A}">
      <dgm:prSet/>
      <dgm:spPr/>
      <dgm:t>
        <a:bodyPr/>
        <a:lstStyle/>
        <a:p>
          <a:endParaRPr lang="en-US"/>
        </a:p>
      </dgm:t>
    </dgm:pt>
    <dgm:pt modelId="{DEC44D1E-342F-43DD-91BE-0CF9DC2D6889}" type="sibTrans" cxnId="{C000E26F-AB57-471C-84B2-E9D509F1A13A}">
      <dgm:prSet/>
      <dgm:spPr/>
      <dgm:t>
        <a:bodyPr/>
        <a:lstStyle/>
        <a:p>
          <a:endParaRPr lang="en-US"/>
        </a:p>
      </dgm:t>
    </dgm:pt>
    <dgm:pt modelId="{F59B0D7B-FD14-4133-B4D2-2981C2C834F6}">
      <dgm:prSet/>
      <dgm:spPr/>
      <dgm:t>
        <a:bodyPr/>
        <a:lstStyle/>
        <a:p>
          <a:r>
            <a:rPr lang="en-US" b="1" i="1"/>
            <a:t>Exhibits</a:t>
          </a:r>
          <a:r>
            <a:rPr lang="en-US" b="0" i="0"/>
            <a:t> are a way for you to showcase or contextualize items and pair them with text, timelines, etc. to tell a particular story. </a:t>
          </a:r>
          <a:endParaRPr lang="en-US"/>
        </a:p>
      </dgm:t>
    </dgm:pt>
    <dgm:pt modelId="{7373E2E3-79D0-477D-941E-7205B375FF35}" type="parTrans" cxnId="{8483A98D-38DD-4E7F-A17F-348033F19F5A}">
      <dgm:prSet/>
      <dgm:spPr/>
      <dgm:t>
        <a:bodyPr/>
        <a:lstStyle/>
        <a:p>
          <a:endParaRPr lang="en-US"/>
        </a:p>
      </dgm:t>
    </dgm:pt>
    <dgm:pt modelId="{739D8DC2-5A8C-4F1B-AB5E-8A3815CD73EB}" type="sibTrans" cxnId="{8483A98D-38DD-4E7F-A17F-348033F19F5A}">
      <dgm:prSet/>
      <dgm:spPr/>
      <dgm:t>
        <a:bodyPr/>
        <a:lstStyle/>
        <a:p>
          <a:endParaRPr lang="en-US"/>
        </a:p>
      </dgm:t>
    </dgm:pt>
    <dgm:pt modelId="{7E0F17DF-AA71-40D0-836F-E795673B5460}">
      <dgm:prSet/>
      <dgm:spPr/>
      <dgm:t>
        <a:bodyPr/>
        <a:lstStyle/>
        <a:p>
          <a:r>
            <a:rPr lang="en-US" b="1" i="1"/>
            <a:t>Tags</a:t>
          </a:r>
          <a:r>
            <a:rPr lang="en-US" b="1" i="0"/>
            <a:t>: </a:t>
          </a:r>
          <a:r>
            <a:rPr lang="en-US" b="0" i="0"/>
            <a:t>Omeka allows you to add tags to items and collections. You can then browse by tags or search them. This is one way of mapping your own organization onto your content.</a:t>
          </a:r>
          <a:endParaRPr lang="en-US"/>
        </a:p>
      </dgm:t>
    </dgm:pt>
    <dgm:pt modelId="{E6CFB2E7-DACE-439F-A5FA-7F2F473BB6E8}" type="parTrans" cxnId="{44A7191C-0005-4A9C-85AF-B74DFDAC21C0}">
      <dgm:prSet/>
      <dgm:spPr/>
      <dgm:t>
        <a:bodyPr/>
        <a:lstStyle/>
        <a:p>
          <a:endParaRPr lang="en-US"/>
        </a:p>
      </dgm:t>
    </dgm:pt>
    <dgm:pt modelId="{4BD2820B-1227-4027-BF24-79B6E1F89944}" type="sibTrans" cxnId="{44A7191C-0005-4A9C-85AF-B74DFDAC21C0}">
      <dgm:prSet/>
      <dgm:spPr/>
      <dgm:t>
        <a:bodyPr/>
        <a:lstStyle/>
        <a:p>
          <a:endParaRPr lang="en-US"/>
        </a:p>
      </dgm:t>
    </dgm:pt>
    <dgm:pt modelId="{1772D406-EA3F-49E8-AFCE-A224DD79200F}">
      <dgm:prSet/>
      <dgm:spPr/>
      <dgm:t>
        <a:bodyPr/>
        <a:lstStyle/>
        <a:p>
          <a:r>
            <a:rPr lang="en-US" b="1" i="1"/>
            <a:t>Simple Pages: </a:t>
          </a:r>
          <a:r>
            <a:rPr lang="en-US" b="0" i="0"/>
            <a:t>Simple Pages allows you to create pages without digital objects (items).</a:t>
          </a:r>
          <a:endParaRPr lang="en-US"/>
        </a:p>
      </dgm:t>
    </dgm:pt>
    <dgm:pt modelId="{EF180B6C-56D7-4994-8ABB-DD2F5E00D0A7}" type="parTrans" cxnId="{C068F40C-F6FC-40DC-8485-52692799BACF}">
      <dgm:prSet/>
      <dgm:spPr/>
      <dgm:t>
        <a:bodyPr/>
        <a:lstStyle/>
        <a:p>
          <a:endParaRPr lang="en-US"/>
        </a:p>
      </dgm:t>
    </dgm:pt>
    <dgm:pt modelId="{4F461B76-03BD-419D-AA72-49B525552A8C}" type="sibTrans" cxnId="{C068F40C-F6FC-40DC-8485-52692799BACF}">
      <dgm:prSet/>
      <dgm:spPr/>
      <dgm:t>
        <a:bodyPr/>
        <a:lstStyle/>
        <a:p>
          <a:endParaRPr lang="en-US"/>
        </a:p>
      </dgm:t>
    </dgm:pt>
    <dgm:pt modelId="{61BE167A-EF11-46A0-93C7-C5CBDE9AC24D}" type="pres">
      <dgm:prSet presAssocID="{1AC90971-1289-4815-8DB0-A68DF12C0F2F}" presName="root" presStyleCnt="0">
        <dgm:presLayoutVars>
          <dgm:dir/>
          <dgm:resizeHandles val="exact"/>
        </dgm:presLayoutVars>
      </dgm:prSet>
      <dgm:spPr/>
    </dgm:pt>
    <dgm:pt modelId="{931D630D-7092-4911-B525-9A334721A5A0}" type="pres">
      <dgm:prSet presAssocID="{1AC90971-1289-4815-8DB0-A68DF12C0F2F}" presName="container" presStyleCnt="0">
        <dgm:presLayoutVars>
          <dgm:dir/>
          <dgm:resizeHandles val="exact"/>
        </dgm:presLayoutVars>
      </dgm:prSet>
      <dgm:spPr/>
    </dgm:pt>
    <dgm:pt modelId="{6C910AAD-6F83-4354-8163-BE9F18F8FFCD}" type="pres">
      <dgm:prSet presAssocID="{A28F6409-349C-4B61-92DE-ACAFC6280421}" presName="compNode" presStyleCnt="0"/>
      <dgm:spPr/>
    </dgm:pt>
    <dgm:pt modelId="{D9C4E221-D527-45F1-9FBA-89CF90686EBE}" type="pres">
      <dgm:prSet presAssocID="{A28F6409-349C-4B61-92DE-ACAFC6280421}" presName="iconBgRect" presStyleLbl="bgShp" presStyleIdx="0" presStyleCnt="4"/>
      <dgm:spPr/>
    </dgm:pt>
    <dgm:pt modelId="{81239FA2-DAD5-423E-968A-E04BF6C66000}" type="pres">
      <dgm:prSet presAssocID="{A28F6409-349C-4B61-92DE-ACAFC62804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89868327-1366-4EDF-970B-4851212D2B02}" type="pres">
      <dgm:prSet presAssocID="{A28F6409-349C-4B61-92DE-ACAFC6280421}" presName="spaceRect" presStyleCnt="0"/>
      <dgm:spPr/>
    </dgm:pt>
    <dgm:pt modelId="{40FD6184-0520-4835-A622-D0585D269324}" type="pres">
      <dgm:prSet presAssocID="{A28F6409-349C-4B61-92DE-ACAFC6280421}" presName="textRect" presStyleLbl="revTx" presStyleIdx="0" presStyleCnt="4">
        <dgm:presLayoutVars>
          <dgm:chMax val="1"/>
          <dgm:chPref val="1"/>
        </dgm:presLayoutVars>
      </dgm:prSet>
      <dgm:spPr/>
    </dgm:pt>
    <dgm:pt modelId="{C57EA379-55D8-4CC6-A255-33D21DA44AA6}" type="pres">
      <dgm:prSet presAssocID="{DEC44D1E-342F-43DD-91BE-0CF9DC2D6889}" presName="sibTrans" presStyleLbl="sibTrans2D1" presStyleIdx="0" presStyleCnt="0"/>
      <dgm:spPr/>
    </dgm:pt>
    <dgm:pt modelId="{CB2806FA-C96D-4240-BEB8-54CEBB5BC8D3}" type="pres">
      <dgm:prSet presAssocID="{F59B0D7B-FD14-4133-B4D2-2981C2C834F6}" presName="compNode" presStyleCnt="0"/>
      <dgm:spPr/>
    </dgm:pt>
    <dgm:pt modelId="{4487C320-F862-4F33-B14E-32B51D003FDE}" type="pres">
      <dgm:prSet presAssocID="{F59B0D7B-FD14-4133-B4D2-2981C2C834F6}" presName="iconBgRect" presStyleLbl="bgShp" presStyleIdx="1" presStyleCnt="4"/>
      <dgm:spPr/>
    </dgm:pt>
    <dgm:pt modelId="{06F5C748-8CAE-437C-B1EF-DEB5A1DD328E}" type="pres">
      <dgm:prSet presAssocID="{F59B0D7B-FD14-4133-B4D2-2981C2C834F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AEF0595F-666F-4085-A1BA-A444D84F616D}" type="pres">
      <dgm:prSet presAssocID="{F59B0D7B-FD14-4133-B4D2-2981C2C834F6}" presName="spaceRect" presStyleCnt="0"/>
      <dgm:spPr/>
    </dgm:pt>
    <dgm:pt modelId="{6CD2A579-C1D4-4BC0-AC6A-1F5C15386E57}" type="pres">
      <dgm:prSet presAssocID="{F59B0D7B-FD14-4133-B4D2-2981C2C834F6}" presName="textRect" presStyleLbl="revTx" presStyleIdx="1" presStyleCnt="4">
        <dgm:presLayoutVars>
          <dgm:chMax val="1"/>
          <dgm:chPref val="1"/>
        </dgm:presLayoutVars>
      </dgm:prSet>
      <dgm:spPr/>
    </dgm:pt>
    <dgm:pt modelId="{3C71997E-141F-4EDA-8BFF-9EC0E07A869A}" type="pres">
      <dgm:prSet presAssocID="{739D8DC2-5A8C-4F1B-AB5E-8A3815CD73EB}" presName="sibTrans" presStyleLbl="sibTrans2D1" presStyleIdx="0" presStyleCnt="0"/>
      <dgm:spPr/>
    </dgm:pt>
    <dgm:pt modelId="{9C9D63DF-B618-4F78-B1E0-C547379E61D5}" type="pres">
      <dgm:prSet presAssocID="{7E0F17DF-AA71-40D0-836F-E795673B5460}" presName="compNode" presStyleCnt="0"/>
      <dgm:spPr/>
    </dgm:pt>
    <dgm:pt modelId="{CD2862D4-E23D-41A3-A6F2-8409EC6CE73D}" type="pres">
      <dgm:prSet presAssocID="{7E0F17DF-AA71-40D0-836F-E795673B5460}" presName="iconBgRect" presStyleLbl="bgShp" presStyleIdx="2" presStyleCnt="4"/>
      <dgm:spPr/>
    </dgm:pt>
    <dgm:pt modelId="{8043044F-6248-4992-97DD-145C9427D7E9}" type="pres">
      <dgm:prSet presAssocID="{7E0F17DF-AA71-40D0-836F-E795673B546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bel"/>
        </a:ext>
      </dgm:extLst>
    </dgm:pt>
    <dgm:pt modelId="{C47D6B47-18E7-4056-9B25-1A31A2D13944}" type="pres">
      <dgm:prSet presAssocID="{7E0F17DF-AA71-40D0-836F-E795673B5460}" presName="spaceRect" presStyleCnt="0"/>
      <dgm:spPr/>
    </dgm:pt>
    <dgm:pt modelId="{C25F7309-5376-4E71-BA73-72051BB236AD}" type="pres">
      <dgm:prSet presAssocID="{7E0F17DF-AA71-40D0-836F-E795673B5460}" presName="textRect" presStyleLbl="revTx" presStyleIdx="2" presStyleCnt="4">
        <dgm:presLayoutVars>
          <dgm:chMax val="1"/>
          <dgm:chPref val="1"/>
        </dgm:presLayoutVars>
      </dgm:prSet>
      <dgm:spPr/>
    </dgm:pt>
    <dgm:pt modelId="{19ECD263-3138-4123-BA19-DCC95CE5B96B}" type="pres">
      <dgm:prSet presAssocID="{4BD2820B-1227-4027-BF24-79B6E1F89944}" presName="sibTrans" presStyleLbl="sibTrans2D1" presStyleIdx="0" presStyleCnt="0"/>
      <dgm:spPr/>
    </dgm:pt>
    <dgm:pt modelId="{83FDEF5B-9A92-459E-9A31-C21C5800F89F}" type="pres">
      <dgm:prSet presAssocID="{1772D406-EA3F-49E8-AFCE-A224DD79200F}" presName="compNode" presStyleCnt="0"/>
      <dgm:spPr/>
    </dgm:pt>
    <dgm:pt modelId="{59F4E245-3397-4E5E-B45B-620996B186C0}" type="pres">
      <dgm:prSet presAssocID="{1772D406-EA3F-49E8-AFCE-A224DD79200F}" presName="iconBgRect" presStyleLbl="bgShp" presStyleIdx="3" presStyleCnt="4"/>
      <dgm:spPr/>
    </dgm:pt>
    <dgm:pt modelId="{ABD9A0F9-DACC-48CA-AC9A-6867412CCD62}" type="pres">
      <dgm:prSet presAssocID="{1772D406-EA3F-49E8-AFCE-A224DD79200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per"/>
        </a:ext>
      </dgm:extLst>
    </dgm:pt>
    <dgm:pt modelId="{D15040FC-E60D-4349-BB7C-847A8E121AEB}" type="pres">
      <dgm:prSet presAssocID="{1772D406-EA3F-49E8-AFCE-A224DD79200F}" presName="spaceRect" presStyleCnt="0"/>
      <dgm:spPr/>
    </dgm:pt>
    <dgm:pt modelId="{5326E6C6-A6F3-43E0-BDB1-36F0BAACDA7F}" type="pres">
      <dgm:prSet presAssocID="{1772D406-EA3F-49E8-AFCE-A224DD79200F}" presName="textRect" presStyleLbl="revTx" presStyleIdx="3" presStyleCnt="4">
        <dgm:presLayoutVars>
          <dgm:chMax val="1"/>
          <dgm:chPref val="1"/>
        </dgm:presLayoutVars>
      </dgm:prSet>
      <dgm:spPr/>
    </dgm:pt>
  </dgm:ptLst>
  <dgm:cxnLst>
    <dgm:cxn modelId="{C068F40C-F6FC-40DC-8485-52692799BACF}" srcId="{1AC90971-1289-4815-8DB0-A68DF12C0F2F}" destId="{1772D406-EA3F-49E8-AFCE-A224DD79200F}" srcOrd="3" destOrd="0" parTransId="{EF180B6C-56D7-4994-8ABB-DD2F5E00D0A7}" sibTransId="{4F461B76-03BD-419D-AA72-49B525552A8C}"/>
    <dgm:cxn modelId="{44A7191C-0005-4A9C-85AF-B74DFDAC21C0}" srcId="{1AC90971-1289-4815-8DB0-A68DF12C0F2F}" destId="{7E0F17DF-AA71-40D0-836F-E795673B5460}" srcOrd="2" destOrd="0" parTransId="{E6CFB2E7-DACE-439F-A5FA-7F2F473BB6E8}" sibTransId="{4BD2820B-1227-4027-BF24-79B6E1F89944}"/>
    <dgm:cxn modelId="{25805127-031A-42E5-8714-C028F85AF761}" type="presOf" srcId="{7E0F17DF-AA71-40D0-836F-E795673B5460}" destId="{C25F7309-5376-4E71-BA73-72051BB236AD}" srcOrd="0" destOrd="0" presId="urn:microsoft.com/office/officeart/2018/2/layout/IconCircleList"/>
    <dgm:cxn modelId="{C000E26F-AB57-471C-84B2-E9D509F1A13A}" srcId="{1AC90971-1289-4815-8DB0-A68DF12C0F2F}" destId="{A28F6409-349C-4B61-92DE-ACAFC6280421}" srcOrd="0" destOrd="0" parTransId="{4390E30B-A123-491D-AFCC-62A3D7AC2C2C}" sibTransId="{DEC44D1E-342F-43DD-91BE-0CF9DC2D6889}"/>
    <dgm:cxn modelId="{8483A98D-38DD-4E7F-A17F-348033F19F5A}" srcId="{1AC90971-1289-4815-8DB0-A68DF12C0F2F}" destId="{F59B0D7B-FD14-4133-B4D2-2981C2C834F6}" srcOrd="1" destOrd="0" parTransId="{7373E2E3-79D0-477D-941E-7205B375FF35}" sibTransId="{739D8DC2-5A8C-4F1B-AB5E-8A3815CD73EB}"/>
    <dgm:cxn modelId="{678A2DA7-ECA4-418F-9564-0A29EFFA0409}" type="presOf" srcId="{DEC44D1E-342F-43DD-91BE-0CF9DC2D6889}" destId="{C57EA379-55D8-4CC6-A255-33D21DA44AA6}" srcOrd="0" destOrd="0" presId="urn:microsoft.com/office/officeart/2018/2/layout/IconCircleList"/>
    <dgm:cxn modelId="{BB4D93A9-4EDD-4973-9282-E0F4C679AF0D}" type="presOf" srcId="{A28F6409-349C-4B61-92DE-ACAFC6280421}" destId="{40FD6184-0520-4835-A622-D0585D269324}" srcOrd="0" destOrd="0" presId="urn:microsoft.com/office/officeart/2018/2/layout/IconCircleList"/>
    <dgm:cxn modelId="{ADC687B0-F6DE-4A62-BC6E-7EFF9A166F72}" type="presOf" srcId="{1AC90971-1289-4815-8DB0-A68DF12C0F2F}" destId="{61BE167A-EF11-46A0-93C7-C5CBDE9AC24D}" srcOrd="0" destOrd="0" presId="urn:microsoft.com/office/officeart/2018/2/layout/IconCircleList"/>
    <dgm:cxn modelId="{E24594B4-B3DB-41BE-84FD-A176D889046C}" type="presOf" srcId="{F59B0D7B-FD14-4133-B4D2-2981C2C834F6}" destId="{6CD2A579-C1D4-4BC0-AC6A-1F5C15386E57}" srcOrd="0" destOrd="0" presId="urn:microsoft.com/office/officeart/2018/2/layout/IconCircleList"/>
    <dgm:cxn modelId="{0FDFD9C2-40EC-46D9-8164-07F572282AA1}" type="presOf" srcId="{4BD2820B-1227-4027-BF24-79B6E1F89944}" destId="{19ECD263-3138-4123-BA19-DCC95CE5B96B}" srcOrd="0" destOrd="0" presId="urn:microsoft.com/office/officeart/2018/2/layout/IconCircleList"/>
    <dgm:cxn modelId="{D41CCACB-6F9D-44BC-B489-6852E4C94259}" type="presOf" srcId="{739D8DC2-5A8C-4F1B-AB5E-8A3815CD73EB}" destId="{3C71997E-141F-4EDA-8BFF-9EC0E07A869A}" srcOrd="0" destOrd="0" presId="urn:microsoft.com/office/officeart/2018/2/layout/IconCircleList"/>
    <dgm:cxn modelId="{02D004CE-814F-4F02-962A-8C7C5253CA0A}" type="presOf" srcId="{1772D406-EA3F-49E8-AFCE-A224DD79200F}" destId="{5326E6C6-A6F3-43E0-BDB1-36F0BAACDA7F}" srcOrd="0" destOrd="0" presId="urn:microsoft.com/office/officeart/2018/2/layout/IconCircleList"/>
    <dgm:cxn modelId="{A3A7F1AF-CF89-4DA9-B72B-1097277038CD}" type="presParOf" srcId="{61BE167A-EF11-46A0-93C7-C5CBDE9AC24D}" destId="{931D630D-7092-4911-B525-9A334721A5A0}" srcOrd="0" destOrd="0" presId="urn:microsoft.com/office/officeart/2018/2/layout/IconCircleList"/>
    <dgm:cxn modelId="{43FF0808-C083-4AC6-8698-458E6E13BC58}" type="presParOf" srcId="{931D630D-7092-4911-B525-9A334721A5A0}" destId="{6C910AAD-6F83-4354-8163-BE9F18F8FFCD}" srcOrd="0" destOrd="0" presId="urn:microsoft.com/office/officeart/2018/2/layout/IconCircleList"/>
    <dgm:cxn modelId="{6734F10C-775D-4569-8BCA-C35C59B49197}" type="presParOf" srcId="{6C910AAD-6F83-4354-8163-BE9F18F8FFCD}" destId="{D9C4E221-D527-45F1-9FBA-89CF90686EBE}" srcOrd="0" destOrd="0" presId="urn:microsoft.com/office/officeart/2018/2/layout/IconCircleList"/>
    <dgm:cxn modelId="{48B79686-9B5A-4BB0-9EC6-B0A7BD8CA013}" type="presParOf" srcId="{6C910AAD-6F83-4354-8163-BE9F18F8FFCD}" destId="{81239FA2-DAD5-423E-968A-E04BF6C66000}" srcOrd="1" destOrd="0" presId="urn:microsoft.com/office/officeart/2018/2/layout/IconCircleList"/>
    <dgm:cxn modelId="{B6EFFD13-A44A-4238-AD3C-F6250EBABD52}" type="presParOf" srcId="{6C910AAD-6F83-4354-8163-BE9F18F8FFCD}" destId="{89868327-1366-4EDF-970B-4851212D2B02}" srcOrd="2" destOrd="0" presId="urn:microsoft.com/office/officeart/2018/2/layout/IconCircleList"/>
    <dgm:cxn modelId="{824B8E14-98BC-41F6-B1BC-8B1C136ED1FB}" type="presParOf" srcId="{6C910AAD-6F83-4354-8163-BE9F18F8FFCD}" destId="{40FD6184-0520-4835-A622-D0585D269324}" srcOrd="3" destOrd="0" presId="urn:microsoft.com/office/officeart/2018/2/layout/IconCircleList"/>
    <dgm:cxn modelId="{FF16E7C7-3493-412E-94C4-44412033B285}" type="presParOf" srcId="{931D630D-7092-4911-B525-9A334721A5A0}" destId="{C57EA379-55D8-4CC6-A255-33D21DA44AA6}" srcOrd="1" destOrd="0" presId="urn:microsoft.com/office/officeart/2018/2/layout/IconCircleList"/>
    <dgm:cxn modelId="{FAC66A61-4EE4-4F18-B03B-B69A8717BD21}" type="presParOf" srcId="{931D630D-7092-4911-B525-9A334721A5A0}" destId="{CB2806FA-C96D-4240-BEB8-54CEBB5BC8D3}" srcOrd="2" destOrd="0" presId="urn:microsoft.com/office/officeart/2018/2/layout/IconCircleList"/>
    <dgm:cxn modelId="{69148950-6CAA-480C-9D4C-8E29C81111F0}" type="presParOf" srcId="{CB2806FA-C96D-4240-BEB8-54CEBB5BC8D3}" destId="{4487C320-F862-4F33-B14E-32B51D003FDE}" srcOrd="0" destOrd="0" presId="urn:microsoft.com/office/officeart/2018/2/layout/IconCircleList"/>
    <dgm:cxn modelId="{71CEB139-863E-4399-9BDC-F8443B149F8D}" type="presParOf" srcId="{CB2806FA-C96D-4240-BEB8-54CEBB5BC8D3}" destId="{06F5C748-8CAE-437C-B1EF-DEB5A1DD328E}" srcOrd="1" destOrd="0" presId="urn:microsoft.com/office/officeart/2018/2/layout/IconCircleList"/>
    <dgm:cxn modelId="{9A67C07A-0D37-4B1B-A119-E134183A7769}" type="presParOf" srcId="{CB2806FA-C96D-4240-BEB8-54CEBB5BC8D3}" destId="{AEF0595F-666F-4085-A1BA-A444D84F616D}" srcOrd="2" destOrd="0" presId="urn:microsoft.com/office/officeart/2018/2/layout/IconCircleList"/>
    <dgm:cxn modelId="{2257F975-9AF9-4EB4-A680-544381BBC1AE}" type="presParOf" srcId="{CB2806FA-C96D-4240-BEB8-54CEBB5BC8D3}" destId="{6CD2A579-C1D4-4BC0-AC6A-1F5C15386E57}" srcOrd="3" destOrd="0" presId="urn:microsoft.com/office/officeart/2018/2/layout/IconCircleList"/>
    <dgm:cxn modelId="{68DC5E77-BDBF-4BAB-B716-43AA52F99757}" type="presParOf" srcId="{931D630D-7092-4911-B525-9A334721A5A0}" destId="{3C71997E-141F-4EDA-8BFF-9EC0E07A869A}" srcOrd="3" destOrd="0" presId="urn:microsoft.com/office/officeart/2018/2/layout/IconCircleList"/>
    <dgm:cxn modelId="{CE160DAC-F3FE-45F9-8431-082EBFE844DF}" type="presParOf" srcId="{931D630D-7092-4911-B525-9A334721A5A0}" destId="{9C9D63DF-B618-4F78-B1E0-C547379E61D5}" srcOrd="4" destOrd="0" presId="urn:microsoft.com/office/officeart/2018/2/layout/IconCircleList"/>
    <dgm:cxn modelId="{C7365310-240E-4818-BED6-E81CCCFCDBDF}" type="presParOf" srcId="{9C9D63DF-B618-4F78-B1E0-C547379E61D5}" destId="{CD2862D4-E23D-41A3-A6F2-8409EC6CE73D}" srcOrd="0" destOrd="0" presId="urn:microsoft.com/office/officeart/2018/2/layout/IconCircleList"/>
    <dgm:cxn modelId="{0B945210-B5A8-42A0-8D9E-6F6522AA1257}" type="presParOf" srcId="{9C9D63DF-B618-4F78-B1E0-C547379E61D5}" destId="{8043044F-6248-4992-97DD-145C9427D7E9}" srcOrd="1" destOrd="0" presId="urn:microsoft.com/office/officeart/2018/2/layout/IconCircleList"/>
    <dgm:cxn modelId="{0706EE14-E5DA-4BEC-A325-F6935E5A0A65}" type="presParOf" srcId="{9C9D63DF-B618-4F78-B1E0-C547379E61D5}" destId="{C47D6B47-18E7-4056-9B25-1A31A2D13944}" srcOrd="2" destOrd="0" presId="urn:microsoft.com/office/officeart/2018/2/layout/IconCircleList"/>
    <dgm:cxn modelId="{9861412C-98AE-409C-9CB8-5AE50CBFF41C}" type="presParOf" srcId="{9C9D63DF-B618-4F78-B1E0-C547379E61D5}" destId="{C25F7309-5376-4E71-BA73-72051BB236AD}" srcOrd="3" destOrd="0" presId="urn:microsoft.com/office/officeart/2018/2/layout/IconCircleList"/>
    <dgm:cxn modelId="{D2DA1034-C53F-4304-A88A-183292EBF886}" type="presParOf" srcId="{931D630D-7092-4911-B525-9A334721A5A0}" destId="{19ECD263-3138-4123-BA19-DCC95CE5B96B}" srcOrd="5" destOrd="0" presId="urn:microsoft.com/office/officeart/2018/2/layout/IconCircleList"/>
    <dgm:cxn modelId="{4250C1D8-931B-463C-9679-9BF2667306C4}" type="presParOf" srcId="{931D630D-7092-4911-B525-9A334721A5A0}" destId="{83FDEF5B-9A92-459E-9A31-C21C5800F89F}" srcOrd="6" destOrd="0" presId="urn:microsoft.com/office/officeart/2018/2/layout/IconCircleList"/>
    <dgm:cxn modelId="{75C676AB-7CF8-4A86-9656-323ED0565DA7}" type="presParOf" srcId="{83FDEF5B-9A92-459E-9A31-C21C5800F89F}" destId="{59F4E245-3397-4E5E-B45B-620996B186C0}" srcOrd="0" destOrd="0" presId="urn:microsoft.com/office/officeart/2018/2/layout/IconCircleList"/>
    <dgm:cxn modelId="{617BC861-5A41-4624-8B5E-2BBBDC769AF1}" type="presParOf" srcId="{83FDEF5B-9A92-459E-9A31-C21C5800F89F}" destId="{ABD9A0F9-DACC-48CA-AC9A-6867412CCD62}" srcOrd="1" destOrd="0" presId="urn:microsoft.com/office/officeart/2018/2/layout/IconCircleList"/>
    <dgm:cxn modelId="{E611FF5C-6595-44CE-9B4E-CD14E42AEA9F}" type="presParOf" srcId="{83FDEF5B-9A92-459E-9A31-C21C5800F89F}" destId="{D15040FC-E60D-4349-BB7C-847A8E121AEB}" srcOrd="2" destOrd="0" presId="urn:microsoft.com/office/officeart/2018/2/layout/IconCircleList"/>
    <dgm:cxn modelId="{E94FE0F5-9925-4D5F-AC34-5A29436E5BE0}" type="presParOf" srcId="{83FDEF5B-9A92-459E-9A31-C21C5800F89F}" destId="{5326E6C6-A6F3-43E0-BDB1-36F0BAACDA7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8C4D2-E22F-4B9A-B318-B7AFD4DFA47D}"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19F1CFD1-A652-4EDA-9703-CB55D85CF609}">
      <dgm:prSet/>
      <dgm:spPr/>
      <dgm:t>
        <a:bodyPr/>
        <a:lstStyle/>
        <a:p>
          <a:r>
            <a:rPr lang="en-US" b="0" i="0"/>
            <a:t>Simple pages can be added to describe your project as a whole in more detail. </a:t>
          </a:r>
          <a:endParaRPr lang="en-US"/>
        </a:p>
      </dgm:t>
    </dgm:pt>
    <dgm:pt modelId="{74E4ABAC-5254-4701-BF10-297459AA1DEC}" type="parTrans" cxnId="{68C14524-253B-46BF-9515-3146D9FBE6E9}">
      <dgm:prSet/>
      <dgm:spPr/>
      <dgm:t>
        <a:bodyPr/>
        <a:lstStyle/>
        <a:p>
          <a:endParaRPr lang="en-US"/>
        </a:p>
      </dgm:t>
    </dgm:pt>
    <dgm:pt modelId="{22B09957-6115-48A1-A9E4-BF7A1A04A309}" type="sibTrans" cxnId="{68C14524-253B-46BF-9515-3146D9FBE6E9}">
      <dgm:prSet/>
      <dgm:spPr/>
      <dgm:t>
        <a:bodyPr/>
        <a:lstStyle/>
        <a:p>
          <a:endParaRPr lang="en-US"/>
        </a:p>
      </dgm:t>
    </dgm:pt>
    <dgm:pt modelId="{DAD72FAA-D3CC-4802-91D7-463287F12DBC}">
      <dgm:prSet/>
      <dgm:spPr/>
      <dgm:t>
        <a:bodyPr/>
        <a:lstStyle/>
        <a:p>
          <a:r>
            <a:rPr lang="en-US" b="0" i="0"/>
            <a:t>They become part of the overarching site navigation. Exhibits provide a way to bring items from an Omeka site together in conversation with one another through descriptive text. </a:t>
          </a:r>
          <a:endParaRPr lang="en-US"/>
        </a:p>
      </dgm:t>
    </dgm:pt>
    <dgm:pt modelId="{CF6A4FB4-88E5-4F8E-8E74-4485EE307EA8}" type="parTrans" cxnId="{630E3A26-46F7-4681-A036-9D2C4DE2E55F}">
      <dgm:prSet/>
      <dgm:spPr/>
      <dgm:t>
        <a:bodyPr/>
        <a:lstStyle/>
        <a:p>
          <a:endParaRPr lang="en-US"/>
        </a:p>
      </dgm:t>
    </dgm:pt>
    <dgm:pt modelId="{E7B006C8-D626-4E06-B571-CC447ADDE148}" type="sibTrans" cxnId="{630E3A26-46F7-4681-A036-9D2C4DE2E55F}">
      <dgm:prSet/>
      <dgm:spPr/>
      <dgm:t>
        <a:bodyPr/>
        <a:lstStyle/>
        <a:p>
          <a:endParaRPr lang="en-US"/>
        </a:p>
      </dgm:t>
    </dgm:pt>
    <dgm:pt modelId="{4867FE38-4462-4975-A2DC-E323BFC5743B}">
      <dgm:prSet/>
      <dgm:spPr/>
      <dgm:t>
        <a:bodyPr/>
        <a:lstStyle/>
        <a:p>
          <a:r>
            <a:rPr lang="en-US" b="0" i="0"/>
            <a:t>With the Simple Pages plug-in, you can create an “About” page for your site, a page for an essay about the materials on your site, and more. Before you start creating Simple Pages, it can be helpful to review (think about) your site structure. </a:t>
          </a:r>
          <a:endParaRPr lang="en-US"/>
        </a:p>
      </dgm:t>
    </dgm:pt>
    <dgm:pt modelId="{DD94990F-5A36-4347-9095-FCDDC75E34FC}" type="parTrans" cxnId="{3052020E-C3B3-4F83-9566-18AA865E6A18}">
      <dgm:prSet/>
      <dgm:spPr/>
      <dgm:t>
        <a:bodyPr/>
        <a:lstStyle/>
        <a:p>
          <a:endParaRPr lang="en-US"/>
        </a:p>
      </dgm:t>
    </dgm:pt>
    <dgm:pt modelId="{7E233346-858C-497D-941D-80014EDA58E6}" type="sibTrans" cxnId="{3052020E-C3B3-4F83-9566-18AA865E6A18}">
      <dgm:prSet/>
      <dgm:spPr/>
      <dgm:t>
        <a:bodyPr/>
        <a:lstStyle/>
        <a:p>
          <a:endParaRPr lang="en-US"/>
        </a:p>
      </dgm:t>
    </dgm:pt>
    <dgm:pt modelId="{E596DBDD-B9E7-4767-9DAC-5C289453820F}">
      <dgm:prSet/>
      <dgm:spPr/>
      <dgm:t>
        <a:bodyPr/>
        <a:lstStyle/>
        <a:p>
          <a:r>
            <a:rPr lang="en-US" b="0" i="0"/>
            <a:t>Remember that creating a </a:t>
          </a:r>
          <a:r>
            <a:rPr lang="en-US" b="1" i="0">
              <a:hlinkClick xmlns:r="http://schemas.openxmlformats.org/officeDocument/2006/relationships" r:id="rId1"/>
            </a:rPr>
            <a:t>site wireframe</a:t>
          </a:r>
          <a:r>
            <a:rPr lang="en-US" b="0" i="0"/>
            <a:t> may be helpful before you start adding pages.</a:t>
          </a:r>
          <a:endParaRPr lang="en-US"/>
        </a:p>
      </dgm:t>
    </dgm:pt>
    <dgm:pt modelId="{490B3497-2EE3-48F3-9E80-4CA2F0928413}" type="parTrans" cxnId="{4EC05B45-5523-4AD3-981B-DC85226116E3}">
      <dgm:prSet/>
      <dgm:spPr/>
      <dgm:t>
        <a:bodyPr/>
        <a:lstStyle/>
        <a:p>
          <a:endParaRPr lang="en-US"/>
        </a:p>
      </dgm:t>
    </dgm:pt>
    <dgm:pt modelId="{23920F65-7CA6-4F36-B58A-38F66685BEA0}" type="sibTrans" cxnId="{4EC05B45-5523-4AD3-981B-DC85226116E3}">
      <dgm:prSet/>
      <dgm:spPr/>
      <dgm:t>
        <a:bodyPr/>
        <a:lstStyle/>
        <a:p>
          <a:endParaRPr lang="en-US"/>
        </a:p>
      </dgm:t>
    </dgm:pt>
    <dgm:pt modelId="{0F4C0F93-8323-4FFC-AE22-A0E0AF6AEC1B}" type="pres">
      <dgm:prSet presAssocID="{E568C4D2-E22F-4B9A-B318-B7AFD4DFA47D}" presName="Name0" presStyleCnt="0">
        <dgm:presLayoutVars>
          <dgm:dir/>
          <dgm:animLvl val="lvl"/>
          <dgm:resizeHandles val="exact"/>
        </dgm:presLayoutVars>
      </dgm:prSet>
      <dgm:spPr/>
    </dgm:pt>
    <dgm:pt modelId="{50023148-E632-4A28-ABEA-026A929440E6}" type="pres">
      <dgm:prSet presAssocID="{19F1CFD1-A652-4EDA-9703-CB55D85CF609}" presName="composite" presStyleCnt="0"/>
      <dgm:spPr/>
    </dgm:pt>
    <dgm:pt modelId="{630304D0-1CE6-4478-BB93-AD819B27A7CC}" type="pres">
      <dgm:prSet presAssocID="{19F1CFD1-A652-4EDA-9703-CB55D85CF609}" presName="parTx" presStyleLbl="alignNode1" presStyleIdx="0" presStyleCnt="3">
        <dgm:presLayoutVars>
          <dgm:chMax val="0"/>
          <dgm:chPref val="0"/>
          <dgm:bulletEnabled val="1"/>
        </dgm:presLayoutVars>
      </dgm:prSet>
      <dgm:spPr/>
    </dgm:pt>
    <dgm:pt modelId="{144719EA-7B61-4CC3-BA1C-7B9175A5FA35}" type="pres">
      <dgm:prSet presAssocID="{19F1CFD1-A652-4EDA-9703-CB55D85CF609}" presName="desTx" presStyleLbl="alignAccFollowNode1" presStyleIdx="0" presStyleCnt="3">
        <dgm:presLayoutVars>
          <dgm:bulletEnabled val="1"/>
        </dgm:presLayoutVars>
      </dgm:prSet>
      <dgm:spPr/>
    </dgm:pt>
    <dgm:pt modelId="{E67A3BE4-8BDF-4EE9-B440-95E7D04610D7}" type="pres">
      <dgm:prSet presAssocID="{22B09957-6115-48A1-A9E4-BF7A1A04A309}" presName="space" presStyleCnt="0"/>
      <dgm:spPr/>
    </dgm:pt>
    <dgm:pt modelId="{DD97F6C1-F01E-47E2-AC04-94B6CE041CDF}" type="pres">
      <dgm:prSet presAssocID="{DAD72FAA-D3CC-4802-91D7-463287F12DBC}" presName="composite" presStyleCnt="0"/>
      <dgm:spPr/>
    </dgm:pt>
    <dgm:pt modelId="{E4B7B645-BFF1-46A7-B292-B8359DBFF725}" type="pres">
      <dgm:prSet presAssocID="{DAD72FAA-D3CC-4802-91D7-463287F12DBC}" presName="parTx" presStyleLbl="alignNode1" presStyleIdx="1" presStyleCnt="3">
        <dgm:presLayoutVars>
          <dgm:chMax val="0"/>
          <dgm:chPref val="0"/>
          <dgm:bulletEnabled val="1"/>
        </dgm:presLayoutVars>
      </dgm:prSet>
      <dgm:spPr/>
    </dgm:pt>
    <dgm:pt modelId="{ADA7E3F5-8A46-4255-8199-5295BDE539E1}" type="pres">
      <dgm:prSet presAssocID="{DAD72FAA-D3CC-4802-91D7-463287F12DBC}" presName="desTx" presStyleLbl="alignAccFollowNode1" presStyleIdx="1" presStyleCnt="3">
        <dgm:presLayoutVars>
          <dgm:bulletEnabled val="1"/>
        </dgm:presLayoutVars>
      </dgm:prSet>
      <dgm:spPr/>
    </dgm:pt>
    <dgm:pt modelId="{C8BACF21-014F-4235-BADE-84441CA01EEA}" type="pres">
      <dgm:prSet presAssocID="{E7B006C8-D626-4E06-B571-CC447ADDE148}" presName="space" presStyleCnt="0"/>
      <dgm:spPr/>
    </dgm:pt>
    <dgm:pt modelId="{CAF91084-F09F-449E-B62A-D96CEC04FEC2}" type="pres">
      <dgm:prSet presAssocID="{4867FE38-4462-4975-A2DC-E323BFC5743B}" presName="composite" presStyleCnt="0"/>
      <dgm:spPr/>
    </dgm:pt>
    <dgm:pt modelId="{48465BF7-B054-49B2-8494-0F44FFD11239}" type="pres">
      <dgm:prSet presAssocID="{4867FE38-4462-4975-A2DC-E323BFC5743B}" presName="parTx" presStyleLbl="alignNode1" presStyleIdx="2" presStyleCnt="3">
        <dgm:presLayoutVars>
          <dgm:chMax val="0"/>
          <dgm:chPref val="0"/>
          <dgm:bulletEnabled val="1"/>
        </dgm:presLayoutVars>
      </dgm:prSet>
      <dgm:spPr/>
    </dgm:pt>
    <dgm:pt modelId="{A76709A7-58F0-4439-951B-540C8AE25965}" type="pres">
      <dgm:prSet presAssocID="{4867FE38-4462-4975-A2DC-E323BFC5743B}" presName="desTx" presStyleLbl="alignAccFollowNode1" presStyleIdx="2" presStyleCnt="3">
        <dgm:presLayoutVars>
          <dgm:bulletEnabled val="1"/>
        </dgm:presLayoutVars>
      </dgm:prSet>
      <dgm:spPr/>
    </dgm:pt>
  </dgm:ptLst>
  <dgm:cxnLst>
    <dgm:cxn modelId="{9F985F05-E6BD-4135-9ACD-8CB241482BA5}" type="presOf" srcId="{19F1CFD1-A652-4EDA-9703-CB55D85CF609}" destId="{630304D0-1CE6-4478-BB93-AD819B27A7CC}" srcOrd="0" destOrd="0" presId="urn:microsoft.com/office/officeart/2005/8/layout/hList1"/>
    <dgm:cxn modelId="{3052020E-C3B3-4F83-9566-18AA865E6A18}" srcId="{E568C4D2-E22F-4B9A-B318-B7AFD4DFA47D}" destId="{4867FE38-4462-4975-A2DC-E323BFC5743B}" srcOrd="2" destOrd="0" parTransId="{DD94990F-5A36-4347-9095-FCDDC75E34FC}" sibTransId="{7E233346-858C-497D-941D-80014EDA58E6}"/>
    <dgm:cxn modelId="{6116760F-4E89-410D-A95B-ADF69AFACAE5}" type="presOf" srcId="{4867FE38-4462-4975-A2DC-E323BFC5743B}" destId="{48465BF7-B054-49B2-8494-0F44FFD11239}" srcOrd="0" destOrd="0" presId="urn:microsoft.com/office/officeart/2005/8/layout/hList1"/>
    <dgm:cxn modelId="{68C14524-253B-46BF-9515-3146D9FBE6E9}" srcId="{E568C4D2-E22F-4B9A-B318-B7AFD4DFA47D}" destId="{19F1CFD1-A652-4EDA-9703-CB55D85CF609}" srcOrd="0" destOrd="0" parTransId="{74E4ABAC-5254-4701-BF10-297459AA1DEC}" sibTransId="{22B09957-6115-48A1-A9E4-BF7A1A04A309}"/>
    <dgm:cxn modelId="{630E3A26-46F7-4681-A036-9D2C4DE2E55F}" srcId="{E568C4D2-E22F-4B9A-B318-B7AFD4DFA47D}" destId="{DAD72FAA-D3CC-4802-91D7-463287F12DBC}" srcOrd="1" destOrd="0" parTransId="{CF6A4FB4-88E5-4F8E-8E74-4485EE307EA8}" sibTransId="{E7B006C8-D626-4E06-B571-CC447ADDE148}"/>
    <dgm:cxn modelId="{4EC05B45-5523-4AD3-981B-DC85226116E3}" srcId="{4867FE38-4462-4975-A2DC-E323BFC5743B}" destId="{E596DBDD-B9E7-4767-9DAC-5C289453820F}" srcOrd="0" destOrd="0" parTransId="{490B3497-2EE3-48F3-9E80-4CA2F0928413}" sibTransId="{23920F65-7CA6-4F36-B58A-38F66685BEA0}"/>
    <dgm:cxn modelId="{AE911AB4-42E9-4A9F-AA7D-3F049D615D05}" type="presOf" srcId="{E596DBDD-B9E7-4767-9DAC-5C289453820F}" destId="{A76709A7-58F0-4439-951B-540C8AE25965}" srcOrd="0" destOrd="0" presId="urn:microsoft.com/office/officeart/2005/8/layout/hList1"/>
    <dgm:cxn modelId="{4F4C00B6-16CD-4E33-8408-38D4847784DE}" type="presOf" srcId="{E568C4D2-E22F-4B9A-B318-B7AFD4DFA47D}" destId="{0F4C0F93-8323-4FFC-AE22-A0E0AF6AEC1B}" srcOrd="0" destOrd="0" presId="urn:microsoft.com/office/officeart/2005/8/layout/hList1"/>
    <dgm:cxn modelId="{6EA9EEF4-2CC6-42B7-BE81-E94DE32050D5}" type="presOf" srcId="{DAD72FAA-D3CC-4802-91D7-463287F12DBC}" destId="{E4B7B645-BFF1-46A7-B292-B8359DBFF725}" srcOrd="0" destOrd="0" presId="urn:microsoft.com/office/officeart/2005/8/layout/hList1"/>
    <dgm:cxn modelId="{820BAD9B-63A2-48CF-9E6B-1B4BE97A7679}" type="presParOf" srcId="{0F4C0F93-8323-4FFC-AE22-A0E0AF6AEC1B}" destId="{50023148-E632-4A28-ABEA-026A929440E6}" srcOrd="0" destOrd="0" presId="urn:microsoft.com/office/officeart/2005/8/layout/hList1"/>
    <dgm:cxn modelId="{79B8423A-B293-48A5-913B-FD6C358D75D9}" type="presParOf" srcId="{50023148-E632-4A28-ABEA-026A929440E6}" destId="{630304D0-1CE6-4478-BB93-AD819B27A7CC}" srcOrd="0" destOrd="0" presId="urn:microsoft.com/office/officeart/2005/8/layout/hList1"/>
    <dgm:cxn modelId="{848C95E2-98B0-4AF7-9236-0490E732105A}" type="presParOf" srcId="{50023148-E632-4A28-ABEA-026A929440E6}" destId="{144719EA-7B61-4CC3-BA1C-7B9175A5FA35}" srcOrd="1" destOrd="0" presId="urn:microsoft.com/office/officeart/2005/8/layout/hList1"/>
    <dgm:cxn modelId="{718E6D28-54AE-40D9-8697-274CA0186964}" type="presParOf" srcId="{0F4C0F93-8323-4FFC-AE22-A0E0AF6AEC1B}" destId="{E67A3BE4-8BDF-4EE9-B440-95E7D04610D7}" srcOrd="1" destOrd="0" presId="urn:microsoft.com/office/officeart/2005/8/layout/hList1"/>
    <dgm:cxn modelId="{9654BE91-6337-4332-B9FE-F5662D6ADC12}" type="presParOf" srcId="{0F4C0F93-8323-4FFC-AE22-A0E0AF6AEC1B}" destId="{DD97F6C1-F01E-47E2-AC04-94B6CE041CDF}" srcOrd="2" destOrd="0" presId="urn:microsoft.com/office/officeart/2005/8/layout/hList1"/>
    <dgm:cxn modelId="{2073212A-783E-4C88-B09F-96B8A3DD8D30}" type="presParOf" srcId="{DD97F6C1-F01E-47E2-AC04-94B6CE041CDF}" destId="{E4B7B645-BFF1-46A7-B292-B8359DBFF725}" srcOrd="0" destOrd="0" presId="urn:microsoft.com/office/officeart/2005/8/layout/hList1"/>
    <dgm:cxn modelId="{815DC6A9-57D8-46B5-A4D3-78254F580532}" type="presParOf" srcId="{DD97F6C1-F01E-47E2-AC04-94B6CE041CDF}" destId="{ADA7E3F5-8A46-4255-8199-5295BDE539E1}" srcOrd="1" destOrd="0" presId="urn:microsoft.com/office/officeart/2005/8/layout/hList1"/>
    <dgm:cxn modelId="{4523856C-C561-4B32-AB60-C06DAFB1B0A8}" type="presParOf" srcId="{0F4C0F93-8323-4FFC-AE22-A0E0AF6AEC1B}" destId="{C8BACF21-014F-4235-BADE-84441CA01EEA}" srcOrd="3" destOrd="0" presId="urn:microsoft.com/office/officeart/2005/8/layout/hList1"/>
    <dgm:cxn modelId="{2835CD93-EA19-4825-BEF9-5689A6B55E9D}" type="presParOf" srcId="{0F4C0F93-8323-4FFC-AE22-A0E0AF6AEC1B}" destId="{CAF91084-F09F-449E-B62A-D96CEC04FEC2}" srcOrd="4" destOrd="0" presId="urn:microsoft.com/office/officeart/2005/8/layout/hList1"/>
    <dgm:cxn modelId="{57D8CCF1-2E61-4D6C-96D2-6E2152AED649}" type="presParOf" srcId="{CAF91084-F09F-449E-B62A-D96CEC04FEC2}" destId="{48465BF7-B054-49B2-8494-0F44FFD11239}" srcOrd="0" destOrd="0" presId="urn:microsoft.com/office/officeart/2005/8/layout/hList1"/>
    <dgm:cxn modelId="{99716DB3-7F72-4C86-85C3-B74DDBC3C9FA}" type="presParOf" srcId="{CAF91084-F09F-449E-B62A-D96CEC04FEC2}" destId="{A76709A7-58F0-4439-951B-540C8AE259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4E221-D527-45F1-9FBA-89CF90686EBE}">
      <dsp:nvSpPr>
        <dsp:cNvPr id="0" name=""/>
        <dsp:cNvSpPr/>
      </dsp:nvSpPr>
      <dsp:spPr>
        <a:xfrm>
          <a:off x="437006" y="46914"/>
          <a:ext cx="1242801" cy="124280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39FA2-DAD5-423E-968A-E04BF6C66000}">
      <dsp:nvSpPr>
        <dsp:cNvPr id="0" name=""/>
        <dsp:cNvSpPr/>
      </dsp:nvSpPr>
      <dsp:spPr>
        <a:xfrm>
          <a:off x="697995" y="307902"/>
          <a:ext cx="720824" cy="720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FD6184-0520-4835-A622-D0585D269324}">
      <dsp:nvSpPr>
        <dsp:cNvPr id="0" name=""/>
        <dsp:cNvSpPr/>
      </dsp:nvSpPr>
      <dsp:spPr>
        <a:xfrm>
          <a:off x="1946122" y="46914"/>
          <a:ext cx="2929459" cy="1242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0" i="0" kern="1200"/>
            <a:t>Everything is organized into </a:t>
          </a:r>
          <a:r>
            <a:rPr lang="en-US" sz="1400" b="1" i="1" kern="1200"/>
            <a:t>collections</a:t>
          </a:r>
          <a:r>
            <a:rPr lang="en-US" sz="1400" b="0" i="0" kern="1200"/>
            <a:t>. Collections are composed of related </a:t>
          </a:r>
          <a:r>
            <a:rPr lang="en-US" sz="1400" b="1" i="1" kern="1200"/>
            <a:t>items</a:t>
          </a:r>
          <a:r>
            <a:rPr lang="en-US" sz="1400" b="0" i="0" kern="1200"/>
            <a:t>. Collections/items hierarchy is the base organization. Collections have their own descriptive metadata.</a:t>
          </a:r>
          <a:endParaRPr lang="en-US" sz="1400" kern="1200"/>
        </a:p>
      </dsp:txBody>
      <dsp:txXfrm>
        <a:off x="1946122" y="46914"/>
        <a:ext cx="2929459" cy="1242801"/>
      </dsp:txXfrm>
    </dsp:sp>
    <dsp:sp modelId="{4487C320-F862-4F33-B14E-32B51D003FDE}">
      <dsp:nvSpPr>
        <dsp:cNvPr id="0" name=""/>
        <dsp:cNvSpPr/>
      </dsp:nvSpPr>
      <dsp:spPr>
        <a:xfrm>
          <a:off x="5386018" y="46914"/>
          <a:ext cx="1242801" cy="124280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F5C748-8CAE-437C-B1EF-DEB5A1DD328E}">
      <dsp:nvSpPr>
        <dsp:cNvPr id="0" name=""/>
        <dsp:cNvSpPr/>
      </dsp:nvSpPr>
      <dsp:spPr>
        <a:xfrm>
          <a:off x="5647006" y="307902"/>
          <a:ext cx="720824" cy="720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D2A579-C1D4-4BC0-AC6A-1F5C15386E57}">
      <dsp:nvSpPr>
        <dsp:cNvPr id="0" name=""/>
        <dsp:cNvSpPr/>
      </dsp:nvSpPr>
      <dsp:spPr>
        <a:xfrm>
          <a:off x="6895133" y="46914"/>
          <a:ext cx="2929459" cy="1242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1" kern="1200"/>
            <a:t>Exhibits</a:t>
          </a:r>
          <a:r>
            <a:rPr lang="en-US" sz="1400" b="0" i="0" kern="1200"/>
            <a:t> are a way for you to showcase or contextualize items and pair them with text, timelines, etc. to tell a particular story. </a:t>
          </a:r>
          <a:endParaRPr lang="en-US" sz="1400" kern="1200"/>
        </a:p>
      </dsp:txBody>
      <dsp:txXfrm>
        <a:off x="6895133" y="46914"/>
        <a:ext cx="2929459" cy="1242801"/>
      </dsp:txXfrm>
    </dsp:sp>
    <dsp:sp modelId="{CD2862D4-E23D-41A3-A6F2-8409EC6CE73D}">
      <dsp:nvSpPr>
        <dsp:cNvPr id="0" name=""/>
        <dsp:cNvSpPr/>
      </dsp:nvSpPr>
      <dsp:spPr>
        <a:xfrm>
          <a:off x="437006" y="1818032"/>
          <a:ext cx="1242801" cy="124280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43044F-6248-4992-97DD-145C9427D7E9}">
      <dsp:nvSpPr>
        <dsp:cNvPr id="0" name=""/>
        <dsp:cNvSpPr/>
      </dsp:nvSpPr>
      <dsp:spPr>
        <a:xfrm>
          <a:off x="697995" y="2079020"/>
          <a:ext cx="720824" cy="720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5F7309-5376-4E71-BA73-72051BB236AD}">
      <dsp:nvSpPr>
        <dsp:cNvPr id="0" name=""/>
        <dsp:cNvSpPr/>
      </dsp:nvSpPr>
      <dsp:spPr>
        <a:xfrm>
          <a:off x="1946122" y="1818032"/>
          <a:ext cx="2929459" cy="1242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1" kern="1200"/>
            <a:t>Tags</a:t>
          </a:r>
          <a:r>
            <a:rPr lang="en-US" sz="1400" b="1" i="0" kern="1200"/>
            <a:t>: </a:t>
          </a:r>
          <a:r>
            <a:rPr lang="en-US" sz="1400" b="0" i="0" kern="1200"/>
            <a:t>Omeka allows you to add tags to items and collections. You can then browse by tags or search them. This is one way of mapping your own organization onto your content.</a:t>
          </a:r>
          <a:endParaRPr lang="en-US" sz="1400" kern="1200"/>
        </a:p>
      </dsp:txBody>
      <dsp:txXfrm>
        <a:off x="1946122" y="1818032"/>
        <a:ext cx="2929459" cy="1242801"/>
      </dsp:txXfrm>
    </dsp:sp>
    <dsp:sp modelId="{59F4E245-3397-4E5E-B45B-620996B186C0}">
      <dsp:nvSpPr>
        <dsp:cNvPr id="0" name=""/>
        <dsp:cNvSpPr/>
      </dsp:nvSpPr>
      <dsp:spPr>
        <a:xfrm>
          <a:off x="5386018" y="1818032"/>
          <a:ext cx="1242801" cy="1242801"/>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D9A0F9-DACC-48CA-AC9A-6867412CCD62}">
      <dsp:nvSpPr>
        <dsp:cNvPr id="0" name=""/>
        <dsp:cNvSpPr/>
      </dsp:nvSpPr>
      <dsp:spPr>
        <a:xfrm>
          <a:off x="5647006" y="2079020"/>
          <a:ext cx="720824" cy="720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26E6C6-A6F3-43E0-BDB1-36F0BAACDA7F}">
      <dsp:nvSpPr>
        <dsp:cNvPr id="0" name=""/>
        <dsp:cNvSpPr/>
      </dsp:nvSpPr>
      <dsp:spPr>
        <a:xfrm>
          <a:off x="6895133" y="1818032"/>
          <a:ext cx="2929459" cy="1242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b="1" i="1" kern="1200"/>
            <a:t>Simple Pages: </a:t>
          </a:r>
          <a:r>
            <a:rPr lang="en-US" sz="1400" b="0" i="0" kern="1200"/>
            <a:t>Simple Pages allows you to create pages without digital objects (items).</a:t>
          </a:r>
          <a:endParaRPr lang="en-US" sz="1400" kern="1200"/>
        </a:p>
      </dsp:txBody>
      <dsp:txXfrm>
        <a:off x="6895133" y="1818032"/>
        <a:ext cx="2929459" cy="1242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304D0-1CE6-4478-BB93-AD819B27A7CC}">
      <dsp:nvSpPr>
        <dsp:cNvPr id="0" name=""/>
        <dsp:cNvSpPr/>
      </dsp:nvSpPr>
      <dsp:spPr>
        <a:xfrm>
          <a:off x="3206" y="589740"/>
          <a:ext cx="3126581" cy="119672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0" i="0" kern="1200"/>
            <a:t>Simple pages can be added to describe your project as a whole in more detail. </a:t>
          </a:r>
          <a:endParaRPr lang="en-US" sz="1300" kern="1200"/>
        </a:p>
      </dsp:txBody>
      <dsp:txXfrm>
        <a:off x="3206" y="589740"/>
        <a:ext cx="3126581" cy="1196723"/>
      </dsp:txXfrm>
    </dsp:sp>
    <dsp:sp modelId="{144719EA-7B61-4CC3-BA1C-7B9175A5FA35}">
      <dsp:nvSpPr>
        <dsp:cNvPr id="0" name=""/>
        <dsp:cNvSpPr/>
      </dsp:nvSpPr>
      <dsp:spPr>
        <a:xfrm>
          <a:off x="3206" y="1786464"/>
          <a:ext cx="3126581" cy="73154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B7B645-BFF1-46A7-B292-B8359DBFF725}">
      <dsp:nvSpPr>
        <dsp:cNvPr id="0" name=""/>
        <dsp:cNvSpPr/>
      </dsp:nvSpPr>
      <dsp:spPr>
        <a:xfrm>
          <a:off x="3567509" y="589740"/>
          <a:ext cx="3126581" cy="1196723"/>
        </a:xfrm>
        <a:prstGeom prst="rect">
          <a:avLst/>
        </a:prstGeom>
        <a:solidFill>
          <a:schemeClr val="accent2">
            <a:hueOff val="-729781"/>
            <a:satOff val="-6367"/>
            <a:lumOff val="-8236"/>
            <a:alphaOff val="0"/>
          </a:schemeClr>
        </a:solidFill>
        <a:ln w="12700" cap="flat" cmpd="sng" algn="ctr">
          <a:solidFill>
            <a:schemeClr val="accent2">
              <a:hueOff val="-729781"/>
              <a:satOff val="-6367"/>
              <a:lumOff val="-82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0" i="0" kern="1200"/>
            <a:t>They become part of the overarching site navigation. Exhibits provide a way to bring items from an Omeka site together in conversation with one another through descriptive text. </a:t>
          </a:r>
          <a:endParaRPr lang="en-US" sz="1300" kern="1200"/>
        </a:p>
      </dsp:txBody>
      <dsp:txXfrm>
        <a:off x="3567509" y="589740"/>
        <a:ext cx="3126581" cy="1196723"/>
      </dsp:txXfrm>
    </dsp:sp>
    <dsp:sp modelId="{ADA7E3F5-8A46-4255-8199-5295BDE539E1}">
      <dsp:nvSpPr>
        <dsp:cNvPr id="0" name=""/>
        <dsp:cNvSpPr/>
      </dsp:nvSpPr>
      <dsp:spPr>
        <a:xfrm>
          <a:off x="3567509" y="1786464"/>
          <a:ext cx="3126581" cy="731542"/>
        </a:xfrm>
        <a:prstGeom prst="rect">
          <a:avLst/>
        </a:prstGeom>
        <a:solidFill>
          <a:schemeClr val="accent2">
            <a:tint val="40000"/>
            <a:alpha val="90000"/>
            <a:hueOff val="-600059"/>
            <a:satOff val="-7693"/>
            <a:lumOff val="-1937"/>
            <a:alphaOff val="0"/>
          </a:schemeClr>
        </a:solidFill>
        <a:ln w="12700" cap="flat" cmpd="sng" algn="ctr">
          <a:solidFill>
            <a:schemeClr val="accent2">
              <a:tint val="40000"/>
              <a:alpha val="90000"/>
              <a:hueOff val="-600059"/>
              <a:satOff val="-7693"/>
              <a:lumOff val="-1937"/>
              <a:alphaOff val="0"/>
            </a:schemeClr>
          </a:solidFill>
          <a:prstDash val="solid"/>
        </a:ln>
        <a:effectLst/>
      </dsp:spPr>
      <dsp:style>
        <a:lnRef idx="2">
          <a:scrgbClr r="0" g="0" b="0"/>
        </a:lnRef>
        <a:fillRef idx="1">
          <a:scrgbClr r="0" g="0" b="0"/>
        </a:fillRef>
        <a:effectRef idx="0">
          <a:scrgbClr r="0" g="0" b="0"/>
        </a:effectRef>
        <a:fontRef idx="minor"/>
      </dsp:style>
    </dsp:sp>
    <dsp:sp modelId="{48465BF7-B054-49B2-8494-0F44FFD11239}">
      <dsp:nvSpPr>
        <dsp:cNvPr id="0" name=""/>
        <dsp:cNvSpPr/>
      </dsp:nvSpPr>
      <dsp:spPr>
        <a:xfrm>
          <a:off x="7131812" y="589740"/>
          <a:ext cx="3126581" cy="1196723"/>
        </a:xfrm>
        <a:prstGeom prst="rect">
          <a:avLst/>
        </a:prstGeom>
        <a:solidFill>
          <a:schemeClr val="accent2">
            <a:hueOff val="-1459563"/>
            <a:satOff val="-12734"/>
            <a:lumOff val="-16471"/>
            <a:alphaOff val="0"/>
          </a:schemeClr>
        </a:solidFill>
        <a:ln w="12700" cap="flat" cmpd="sng" algn="ctr">
          <a:solidFill>
            <a:schemeClr val="accent2">
              <a:hueOff val="-1459563"/>
              <a:satOff val="-12734"/>
              <a:lumOff val="-1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0" i="0" kern="1200"/>
            <a:t>With the Simple Pages plug-in, you can create an “About” page for your site, a page for an essay about the materials on your site, and more. Before you start creating Simple Pages, it can be helpful to review (think about) your site structure. </a:t>
          </a:r>
          <a:endParaRPr lang="en-US" sz="1300" kern="1200"/>
        </a:p>
      </dsp:txBody>
      <dsp:txXfrm>
        <a:off x="7131812" y="589740"/>
        <a:ext cx="3126581" cy="1196723"/>
      </dsp:txXfrm>
    </dsp:sp>
    <dsp:sp modelId="{A76709A7-58F0-4439-951B-540C8AE25965}">
      <dsp:nvSpPr>
        <dsp:cNvPr id="0" name=""/>
        <dsp:cNvSpPr/>
      </dsp:nvSpPr>
      <dsp:spPr>
        <a:xfrm>
          <a:off x="7131812" y="1786464"/>
          <a:ext cx="3126581" cy="731542"/>
        </a:xfrm>
        <a:prstGeom prst="rect">
          <a:avLst/>
        </a:prstGeom>
        <a:solidFill>
          <a:schemeClr val="accent2">
            <a:tint val="40000"/>
            <a:alpha val="90000"/>
            <a:hueOff val="-1200117"/>
            <a:satOff val="-15386"/>
            <a:lumOff val="-3874"/>
            <a:alphaOff val="0"/>
          </a:schemeClr>
        </a:solidFill>
        <a:ln w="12700" cap="flat" cmpd="sng" algn="ctr">
          <a:solidFill>
            <a:schemeClr val="accent2">
              <a:tint val="40000"/>
              <a:alpha val="90000"/>
              <a:hueOff val="-1200117"/>
              <a:satOff val="-15386"/>
              <a:lumOff val="-38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0" i="0" kern="1200"/>
            <a:t>Remember that creating a </a:t>
          </a:r>
          <a:r>
            <a:rPr lang="en-US" sz="1300" b="1" i="0" kern="1200">
              <a:hlinkClick xmlns:r="http://schemas.openxmlformats.org/officeDocument/2006/relationships" r:id="rId1"/>
            </a:rPr>
            <a:t>site wireframe</a:t>
          </a:r>
          <a:r>
            <a:rPr lang="en-US" sz="1300" b="0" i="0" kern="1200"/>
            <a:t> may be helpful before you start adding pages.</a:t>
          </a:r>
          <a:endParaRPr lang="en-US" sz="1300" kern="1200"/>
        </a:p>
      </dsp:txBody>
      <dsp:txXfrm>
        <a:off x="7131812" y="1786464"/>
        <a:ext cx="3126581" cy="73154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74C1D-653E-4BD5-B0B3-1CDD9B10C9A2}"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77250-1436-48DF-9312-C54799458AB2}" type="slidenum">
              <a:rPr lang="en-US" smtClean="0"/>
              <a:t>‹#›</a:t>
            </a:fld>
            <a:endParaRPr lang="en-US"/>
          </a:p>
        </p:txBody>
      </p:sp>
    </p:spTree>
    <p:extLst>
      <p:ext uri="{BB962C8B-B14F-4D97-AF65-F5344CB8AC3E}">
        <p14:creationId xmlns:p14="http://schemas.microsoft.com/office/powerpoint/2010/main" val="172637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5477250-1436-48DF-9312-C54799458AB2}" type="slidenum">
              <a:rPr lang="en-US" smtClean="0"/>
              <a:t>4</a:t>
            </a:fld>
            <a:endParaRPr lang="en-US"/>
          </a:p>
        </p:txBody>
      </p:sp>
    </p:spTree>
    <p:extLst>
      <p:ext uri="{BB962C8B-B14F-4D97-AF65-F5344CB8AC3E}">
        <p14:creationId xmlns:p14="http://schemas.microsoft.com/office/powerpoint/2010/main" val="354352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Segoe UI" panose="020B0502040204020203" pitchFamily="34" charset="0"/>
              </a:rPr>
              <a:t>Omeka’s</a:t>
            </a:r>
            <a:r>
              <a:rPr lang="en-US" sz="1200" dirty="0">
                <a:effectLst/>
                <a:latin typeface="Segoe UI" panose="020B0502040204020203" pitchFamily="34" charset="0"/>
              </a:rPr>
              <a:t> organization is inflexible. Items are the base level. All content will be uploaded as items. Then items are assigned into thematic collections. Collections have their own metadata and you’ll need to give them a description, so it’s important that the items within a collection have something in common. Some kind of logical connection. Items can belong to only one collection. Exhibits exist a bit outside this hierarchy. You can think about them the way you’d think of museum exhibits. </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477250-1436-48DF-9312-C54799458AB2}" type="slidenum">
              <a:rPr lang="en-US" smtClean="0"/>
              <a:t>6</a:t>
            </a:fld>
            <a:endParaRPr lang="en-US"/>
          </a:p>
        </p:txBody>
      </p:sp>
    </p:spTree>
    <p:extLst>
      <p:ext uri="{BB962C8B-B14F-4D97-AF65-F5344CB8AC3E}">
        <p14:creationId xmlns:p14="http://schemas.microsoft.com/office/powerpoint/2010/main" val="44862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Open Sans"/>
              </a:rPr>
              <a:t>We have no exhibits currently defined. In fact, we don’t yet have the capability to even create exhibits. Let’s fix that now. As you may remember from the first tutorial, when we want to add functionality to </a:t>
            </a:r>
            <a:r>
              <a:rPr lang="en-US" b="0" i="0" dirty="0" err="1">
                <a:solidFill>
                  <a:srgbClr val="444444"/>
                </a:solidFill>
                <a:effectLst/>
                <a:latin typeface="Open Sans"/>
              </a:rPr>
              <a:t>Omeka</a:t>
            </a:r>
            <a:r>
              <a:rPr lang="en-US" b="0" i="0" dirty="0">
                <a:solidFill>
                  <a:srgbClr val="444444"/>
                </a:solidFill>
                <a:effectLst/>
                <a:latin typeface="Open Sans"/>
              </a:rPr>
              <a:t>, we can activate plug-ins. </a:t>
            </a:r>
            <a:r>
              <a:rPr lang="en-US" b="1" i="0" dirty="0">
                <a:solidFill>
                  <a:srgbClr val="444444"/>
                </a:solidFill>
                <a:effectLst/>
                <a:latin typeface="Open Sans"/>
              </a:rPr>
              <a:t>Exhibit Builder</a:t>
            </a:r>
            <a:r>
              <a:rPr lang="en-US" b="0" i="0" dirty="0">
                <a:solidFill>
                  <a:srgbClr val="444444"/>
                </a:solidFill>
                <a:effectLst/>
                <a:latin typeface="Open Sans"/>
              </a:rPr>
              <a:t> is one such functionality. To enable this Plug-In, </a:t>
            </a:r>
            <a:r>
              <a:rPr lang="en-US" b="1" i="0" dirty="0">
                <a:solidFill>
                  <a:srgbClr val="444444"/>
                </a:solidFill>
                <a:effectLst/>
                <a:latin typeface="Open Sans"/>
              </a:rPr>
              <a:t>choose Plugins</a:t>
            </a:r>
            <a:r>
              <a:rPr lang="en-US" b="0" i="0" dirty="0">
                <a:solidFill>
                  <a:srgbClr val="444444"/>
                </a:solidFill>
                <a:effectLst/>
                <a:latin typeface="Open Sans"/>
              </a:rPr>
              <a:t> from the top menu and click the </a:t>
            </a:r>
            <a:r>
              <a:rPr lang="en-US" b="1" i="0" dirty="0">
                <a:solidFill>
                  <a:srgbClr val="444444"/>
                </a:solidFill>
                <a:effectLst/>
                <a:latin typeface="Open Sans"/>
              </a:rPr>
              <a:t>Install</a:t>
            </a:r>
            <a:r>
              <a:rPr lang="en-US" b="0" i="0" dirty="0">
                <a:solidFill>
                  <a:srgbClr val="444444"/>
                </a:solidFill>
                <a:effectLst/>
                <a:latin typeface="Open Sans"/>
              </a:rPr>
              <a:t> button beside the Exhibit Builder.</a:t>
            </a:r>
            <a:endParaRPr lang="en-US" dirty="0"/>
          </a:p>
        </p:txBody>
      </p:sp>
      <p:sp>
        <p:nvSpPr>
          <p:cNvPr id="4" name="Slide Number Placeholder 3"/>
          <p:cNvSpPr>
            <a:spLocks noGrp="1"/>
          </p:cNvSpPr>
          <p:nvPr>
            <p:ph type="sldNum" sz="quarter" idx="5"/>
          </p:nvPr>
        </p:nvSpPr>
        <p:spPr/>
        <p:txBody>
          <a:bodyPr/>
          <a:lstStyle/>
          <a:p>
            <a:fld id="{85477250-1436-48DF-9312-C54799458AB2}" type="slidenum">
              <a:rPr lang="en-US" smtClean="0"/>
              <a:t>11</a:t>
            </a:fld>
            <a:endParaRPr lang="en-US"/>
          </a:p>
        </p:txBody>
      </p:sp>
    </p:spTree>
    <p:extLst>
      <p:ext uri="{BB962C8B-B14F-4D97-AF65-F5344CB8AC3E}">
        <p14:creationId xmlns:p14="http://schemas.microsoft.com/office/powerpoint/2010/main" val="266553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77250-1436-48DF-9312-C54799458AB2}" type="slidenum">
              <a:rPr lang="en-US" smtClean="0"/>
              <a:t>12</a:t>
            </a:fld>
            <a:endParaRPr lang="en-US"/>
          </a:p>
        </p:txBody>
      </p:sp>
    </p:spTree>
    <p:extLst>
      <p:ext uri="{BB962C8B-B14F-4D97-AF65-F5344CB8AC3E}">
        <p14:creationId xmlns:p14="http://schemas.microsoft.com/office/powerpoint/2010/main" val="391275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Open Sans"/>
              </a:rPr>
              <a:t>Although we have no exhibits (yet) the button to create one is right there. Choose ‘Add an Exhibit’. Much as we have already seen, you are asked to create metadata describing the new Exhibit. The Exhibit is in fact a digital object itself.</a:t>
            </a:r>
            <a:endParaRPr lang="en-US" dirty="0"/>
          </a:p>
          <a:p>
            <a:endParaRPr lang="en-US" dirty="0"/>
          </a:p>
        </p:txBody>
      </p:sp>
      <p:sp>
        <p:nvSpPr>
          <p:cNvPr id="4" name="Slide Number Placeholder 3"/>
          <p:cNvSpPr>
            <a:spLocks noGrp="1"/>
          </p:cNvSpPr>
          <p:nvPr>
            <p:ph type="sldNum" sz="quarter" idx="5"/>
          </p:nvPr>
        </p:nvSpPr>
        <p:spPr/>
        <p:txBody>
          <a:bodyPr/>
          <a:lstStyle/>
          <a:p>
            <a:fld id="{85477250-1436-48DF-9312-C54799458AB2}" type="slidenum">
              <a:rPr lang="en-US" smtClean="0"/>
              <a:t>13</a:t>
            </a:fld>
            <a:endParaRPr lang="en-US"/>
          </a:p>
        </p:txBody>
      </p:sp>
    </p:spTree>
    <p:extLst>
      <p:ext uri="{BB962C8B-B14F-4D97-AF65-F5344CB8AC3E}">
        <p14:creationId xmlns:p14="http://schemas.microsoft.com/office/powerpoint/2010/main" val="3976549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77250-1436-48DF-9312-C54799458AB2}" type="slidenum">
              <a:rPr lang="en-US" smtClean="0"/>
              <a:t>20</a:t>
            </a:fld>
            <a:endParaRPr lang="en-US"/>
          </a:p>
        </p:txBody>
      </p:sp>
    </p:spTree>
    <p:extLst>
      <p:ext uri="{BB962C8B-B14F-4D97-AF65-F5344CB8AC3E}">
        <p14:creationId xmlns:p14="http://schemas.microsoft.com/office/powerpoint/2010/main" val="47692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dirty="0"/>
          </a:p>
        </p:txBody>
      </p:sp>
    </p:spTree>
    <p:extLst>
      <p:ext uri="{BB962C8B-B14F-4D97-AF65-F5344CB8AC3E}">
        <p14:creationId xmlns:p14="http://schemas.microsoft.com/office/powerpoint/2010/main" val="5861953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983712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5012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3777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4F0E216-BA48-4F04-AC4F-645AA0DD6AC6}"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0201231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4F0E216-BA48-4F04-AC4F-645AA0DD6AC6}" type="datetimeFigureOut">
              <a:rPr lang="en-US" smtClean="0"/>
              <a:t>10/19/2022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01223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4F0E216-BA48-4F04-AC4F-645AA0DD6AC6}" type="datetimeFigureOut">
              <a:rPr lang="en-US" smtClean="0"/>
              <a:pPr/>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9607A7-8386-47DB-8578-DDEDD194E5D4}"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0450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104450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818520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4F0E216-BA48-4F04-AC4F-645AA0DD6AC6}" type="datetimeFigureOut">
              <a:rPr lang="en-US" smtClean="0"/>
              <a:t>10/19/2022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15623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4F0E216-BA48-4F04-AC4F-645AA0DD6AC6}" type="datetimeFigureOut">
              <a:rPr lang="en-US" smtClean="0"/>
              <a:t>10/19/2022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7106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4F0E216-BA48-4F04-AC4F-645AA0DD6AC6}" type="datetimeFigureOut">
              <a:rPr lang="en-US" smtClean="0"/>
              <a:pPr/>
              <a:t>10/19/2022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01698154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archives.ubalt.edu/bsr/index.html" TargetMode="External"/><Relationship Id="rId13" Type="http://schemas.openxmlformats.org/officeDocument/2006/relationships/hyperlink" Target="https://baltimoreuprising2015.org/" TargetMode="External"/><Relationship Id="rId18" Type="http://schemas.openxmlformats.org/officeDocument/2006/relationships/hyperlink" Target="http://projects.umwhistory.org/cwh/" TargetMode="External"/><Relationship Id="rId3" Type="http://schemas.openxmlformats.org/officeDocument/2006/relationships/hyperlink" Target="http://911digitalarchive.org/staff" TargetMode="External"/><Relationship Id="rId7" Type="http://schemas.openxmlformats.org/officeDocument/2006/relationships/hyperlink" Target="https://informationwanted.org/" TargetMode="External"/><Relationship Id="rId12" Type="http://schemas.openxmlformats.org/officeDocument/2006/relationships/hyperlink" Target="http://braceroarchive.org/about" TargetMode="External"/><Relationship Id="rId17" Type="http://schemas.openxmlformats.org/officeDocument/2006/relationships/hyperlink" Target="http://projects.umwhistory.org/jmp/" TargetMode="External"/><Relationship Id="rId2" Type="http://schemas.openxmlformats.org/officeDocument/2006/relationships/hyperlink" Target="http://911digitalarchive.org/" TargetMode="External"/><Relationship Id="rId16" Type="http://schemas.openxmlformats.org/officeDocument/2006/relationships/hyperlink" Target="http://floodexplorer.org/" TargetMode="External"/><Relationship Id="rId1" Type="http://schemas.openxmlformats.org/officeDocument/2006/relationships/slideLayout" Target="../slideLayouts/slideLayout2.xml"/><Relationship Id="rId6" Type="http://schemas.openxmlformats.org/officeDocument/2006/relationships/hyperlink" Target="http://coloredconventions.org/" TargetMode="External"/><Relationship Id="rId11" Type="http://schemas.openxmlformats.org/officeDocument/2006/relationships/hyperlink" Target="http://braceroarchive.org/" TargetMode="External"/><Relationship Id="rId5" Type="http://schemas.openxmlformats.org/officeDocument/2006/relationships/hyperlink" Target="http://hurricanearchive.org/about" TargetMode="External"/><Relationship Id="rId15" Type="http://schemas.openxmlformats.org/officeDocument/2006/relationships/hyperlink" Target="https://goinnorth.org/" TargetMode="External"/><Relationship Id="rId10" Type="http://schemas.openxmlformats.org/officeDocument/2006/relationships/hyperlink" Target="http://mallhistory.org/Guide/introduction/project-team/" TargetMode="External"/><Relationship Id="rId4" Type="http://schemas.openxmlformats.org/officeDocument/2006/relationships/hyperlink" Target="http://hurricanearchive.org/" TargetMode="External"/><Relationship Id="rId9" Type="http://schemas.openxmlformats.org/officeDocument/2006/relationships/hyperlink" Target="http://mallhistory.org/" TargetMode="External"/><Relationship Id="rId14" Type="http://schemas.openxmlformats.org/officeDocument/2006/relationships/hyperlink" Target="http://www.quattrocentoitalia.artinterp.org/omek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5.xml"/><Relationship Id="rId4" Type="http://schemas.openxmlformats.org/officeDocument/2006/relationships/hyperlink" Target="gebeasley.org/DH390/galleryblock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newsgrist.typepad.com/robertgoldwaterlibrary/2005/05/index.html" TargetMode="External"/><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blogs.getty.edu/iris/this-just-in-edouard-manet-spring/" TargetMode="External"/><Relationship Id="rId5" Type="http://schemas.openxmlformats.org/officeDocument/2006/relationships/image" Target="../media/image12.jpg"/><Relationship Id="rId4" Type="http://schemas.openxmlformats.org/officeDocument/2006/relationships/hyperlink" Target="https://blogs.getty.edu/iris/the-radical-artistic-vision-of-manets-sprin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gebeasley.org/390Spring22/resources/" TargetMode="External"/><Relationship Id="rId3" Type="http://schemas.openxmlformats.org/officeDocument/2006/relationships/hyperlink" Target="https://archive.org/index.php" TargetMode="External"/><Relationship Id="rId7" Type="http://schemas.openxmlformats.org/officeDocument/2006/relationships/hyperlink" Target="http://labs.bl.uk/Digital+Collections+-+Images" TargetMode="External"/><Relationship Id="rId2" Type="http://schemas.openxmlformats.org/officeDocument/2006/relationships/hyperlink" Target="https://commons.wikimedia.org/wiki/Main_Page" TargetMode="External"/><Relationship Id="rId1" Type="http://schemas.openxmlformats.org/officeDocument/2006/relationships/slideLayout" Target="../slideLayouts/slideLayout2.xml"/><Relationship Id="rId6" Type="http://schemas.openxmlformats.org/officeDocument/2006/relationships/hyperlink" Target="http://hathitrust.org/" TargetMode="External"/><Relationship Id="rId5" Type="http://schemas.openxmlformats.org/officeDocument/2006/relationships/hyperlink" Target="http://digitalcollections.nypl.org/" TargetMode="External"/><Relationship Id="rId4" Type="http://schemas.openxmlformats.org/officeDocument/2006/relationships/hyperlink" Target="http://dp.la/" TargetMode="External"/><Relationship Id="rId9" Type="http://schemas.openxmlformats.org/officeDocument/2006/relationships/hyperlink" Target="http://gebeasley.org/390Spring22/resources-for-historian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iew.officeapps.live.com/op/view.aspx?src=http%3A%2F%2Fgebeasley.org%2FDH390%2Fwp-content%2Fuploads%2F2022%2F10%2FMetadata_CMS_Omeka.pptx&amp;wdOrigin=BROWSELINK"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amera lens">
            <a:extLst>
              <a:ext uri="{FF2B5EF4-FFF2-40B4-BE49-F238E27FC236}">
                <a16:creationId xmlns:a16="http://schemas.microsoft.com/office/drawing/2014/main" id="{72F29069-AC63-4AF0-B929-879F3A35E806}"/>
              </a:ext>
            </a:extLst>
          </p:cNvPr>
          <p:cNvPicPr>
            <a:picLocks noChangeAspect="1"/>
          </p:cNvPicPr>
          <p:nvPr/>
        </p:nvPicPr>
        <p:blipFill rotWithShape="1">
          <a:blip r:embed="rId2"/>
          <a:srcRect t="5457" b="10273"/>
          <a:stretch/>
        </p:blipFill>
        <p:spPr>
          <a:xfrm>
            <a:off x="20" y="10"/>
            <a:ext cx="12191980" cy="6857990"/>
          </a:xfrm>
          <a:prstGeom prst="rect">
            <a:avLst/>
          </a:prstGeom>
        </p:spPr>
      </p:pic>
      <p:sp>
        <p:nvSpPr>
          <p:cNvPr id="2" name="Title 1">
            <a:extLst>
              <a:ext uri="{FF2B5EF4-FFF2-40B4-BE49-F238E27FC236}">
                <a16:creationId xmlns:a16="http://schemas.microsoft.com/office/drawing/2014/main" id="{05205BE9-2315-4E9F-900F-B1AE9ACAD8B4}"/>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anchor="ctr">
            <a:normAutofit/>
          </a:bodyPr>
          <a:lstStyle/>
          <a:p>
            <a:r>
              <a:rPr lang="en-US">
                <a:solidFill>
                  <a:schemeClr val="tx1"/>
                </a:solidFill>
              </a:rPr>
              <a:t>Creating an exhibit</a:t>
            </a:r>
          </a:p>
        </p:txBody>
      </p:sp>
      <p:sp>
        <p:nvSpPr>
          <p:cNvPr id="3" name="Subtitle 2">
            <a:extLst>
              <a:ext uri="{FF2B5EF4-FFF2-40B4-BE49-F238E27FC236}">
                <a16:creationId xmlns:a16="http://schemas.microsoft.com/office/drawing/2014/main" id="{D32965B7-8376-4B2B-98F3-4093EC4FFA00}"/>
              </a:ext>
            </a:extLst>
          </p:cNvPr>
          <p:cNvSpPr>
            <a:spLocks noGrp="1"/>
          </p:cNvSpPr>
          <p:nvPr>
            <p:ph type="subTitle" idx="1"/>
          </p:nvPr>
        </p:nvSpPr>
        <p:spPr>
          <a:xfrm>
            <a:off x="2695194" y="4352544"/>
            <a:ext cx="6801612" cy="1239894"/>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2076076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9688A8D6-7AC8-4A64-9AA1-46B4D14B7AF0}"/>
              </a:ext>
            </a:extLst>
          </p:cNvPr>
          <p:cNvPicPr>
            <a:picLocks noChangeAspect="1"/>
          </p:cNvPicPr>
          <p:nvPr/>
        </p:nvPicPr>
        <p:blipFill rotWithShape="1">
          <a:blip r:embed="rId2"/>
          <a:srcRect l="23129" t="8612" r="1151" b="5833"/>
          <a:stretch/>
        </p:blipFill>
        <p:spPr>
          <a:xfrm>
            <a:off x="4581729" y="643467"/>
            <a:ext cx="9231870" cy="5867401"/>
          </a:xfrm>
          <a:prstGeom prst="rect">
            <a:avLst/>
          </a:prstGeom>
        </p:spPr>
      </p:pic>
      <p:sp>
        <p:nvSpPr>
          <p:cNvPr id="32" name="Rectangle 3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B2B925-5FEB-4242-BFD5-F5CA22BB69F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Housekeeping – adding iframes</a:t>
            </a:r>
          </a:p>
        </p:txBody>
      </p:sp>
      <p:sp>
        <p:nvSpPr>
          <p:cNvPr id="11" name="Content Placeholder 10">
            <a:extLst>
              <a:ext uri="{FF2B5EF4-FFF2-40B4-BE49-F238E27FC236}">
                <a16:creationId xmlns:a16="http://schemas.microsoft.com/office/drawing/2014/main" id="{40F80FEE-B778-46EC-8D73-5286E4A18FF7}"/>
              </a:ext>
            </a:extLst>
          </p:cNvPr>
          <p:cNvSpPr>
            <a:spLocks noGrp="1"/>
          </p:cNvSpPr>
          <p:nvPr>
            <p:ph idx="1"/>
          </p:nvPr>
        </p:nvSpPr>
        <p:spPr>
          <a:xfrm>
            <a:off x="643468" y="2638044"/>
            <a:ext cx="3363974" cy="3415622"/>
          </a:xfrm>
        </p:spPr>
        <p:txBody>
          <a:bodyPr>
            <a:normAutofit/>
          </a:bodyPr>
          <a:lstStyle/>
          <a:p>
            <a:pPr>
              <a:lnSpc>
                <a:spcPct val="90000"/>
              </a:lnSpc>
            </a:pPr>
            <a:r>
              <a:rPr lang="en-US" sz="1700">
                <a:solidFill>
                  <a:schemeClr val="bg1"/>
                </a:solidFill>
              </a:rPr>
              <a:t>Step 1: Navigate to “Settings” in the top right corner. Click.</a:t>
            </a:r>
          </a:p>
          <a:p>
            <a:pPr>
              <a:lnSpc>
                <a:spcPct val="90000"/>
              </a:lnSpc>
            </a:pPr>
            <a:r>
              <a:rPr lang="en-US" sz="1700">
                <a:solidFill>
                  <a:schemeClr val="bg1"/>
                </a:solidFill>
              </a:rPr>
              <a:t>Step 2: Click on the “Security Tab”</a:t>
            </a:r>
          </a:p>
          <a:p>
            <a:pPr>
              <a:lnSpc>
                <a:spcPct val="90000"/>
              </a:lnSpc>
            </a:pPr>
            <a:r>
              <a:rPr lang="en-US" sz="1700">
                <a:solidFill>
                  <a:schemeClr val="bg1"/>
                </a:solidFill>
              </a:rPr>
              <a:t>Step 3: Scroll down to “HTML Filtering”</a:t>
            </a:r>
          </a:p>
          <a:p>
            <a:pPr>
              <a:lnSpc>
                <a:spcPct val="90000"/>
              </a:lnSpc>
            </a:pPr>
            <a:r>
              <a:rPr lang="en-US" sz="1700">
                <a:solidFill>
                  <a:schemeClr val="bg1"/>
                </a:solidFill>
              </a:rPr>
              <a:t>Step 4: add </a:t>
            </a:r>
            <a:r>
              <a:rPr lang="en-US" sz="1700" i="1">
                <a:solidFill>
                  <a:schemeClr val="bg1"/>
                </a:solidFill>
              </a:rPr>
              <a:t>iframe</a:t>
            </a:r>
            <a:r>
              <a:rPr lang="en-US" sz="1700">
                <a:solidFill>
                  <a:schemeClr val="bg1"/>
                </a:solidFill>
              </a:rPr>
              <a:t> to “Allowed HTML Elements”</a:t>
            </a:r>
          </a:p>
          <a:p>
            <a:pPr>
              <a:lnSpc>
                <a:spcPct val="90000"/>
              </a:lnSpc>
            </a:pPr>
            <a:r>
              <a:rPr lang="en-US" sz="1700">
                <a:solidFill>
                  <a:schemeClr val="bg1"/>
                </a:solidFill>
              </a:rPr>
              <a:t>Step 5: Add </a:t>
            </a:r>
            <a:r>
              <a:rPr lang="en-US" sz="1700" i="1">
                <a:solidFill>
                  <a:schemeClr val="bg1"/>
                </a:solidFill>
              </a:rPr>
              <a:t>iframe.src </a:t>
            </a:r>
            <a:r>
              <a:rPr lang="en-US" sz="1700">
                <a:solidFill>
                  <a:schemeClr val="bg1"/>
                </a:solidFill>
              </a:rPr>
              <a:t>to “Allowed HTML Attributes”</a:t>
            </a:r>
          </a:p>
          <a:p>
            <a:pPr>
              <a:lnSpc>
                <a:spcPct val="90000"/>
              </a:lnSpc>
            </a:pPr>
            <a:r>
              <a:rPr lang="en-US" sz="1700">
                <a:solidFill>
                  <a:schemeClr val="bg1"/>
                </a:solidFill>
              </a:rPr>
              <a:t>Step 6: Save changes.</a:t>
            </a:r>
          </a:p>
        </p:txBody>
      </p:sp>
      <p:sp>
        <p:nvSpPr>
          <p:cNvPr id="8" name="Arrow: Up 7">
            <a:extLst>
              <a:ext uri="{FF2B5EF4-FFF2-40B4-BE49-F238E27FC236}">
                <a16:creationId xmlns:a16="http://schemas.microsoft.com/office/drawing/2014/main" id="{F79B7633-9552-428D-BAB7-B02737E4BFAF}"/>
              </a:ext>
            </a:extLst>
          </p:cNvPr>
          <p:cNvSpPr/>
          <p:nvPr/>
        </p:nvSpPr>
        <p:spPr>
          <a:xfrm rot="2223589">
            <a:off x="11552470" y="793057"/>
            <a:ext cx="266700" cy="9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51B3CAF5-32A7-4D4A-A6C7-F929F14ADF59}"/>
              </a:ext>
            </a:extLst>
          </p:cNvPr>
          <p:cNvSpPr/>
          <p:nvPr/>
        </p:nvSpPr>
        <p:spPr>
          <a:xfrm rot="18978026">
            <a:off x="9866545" y="3457187"/>
            <a:ext cx="266700" cy="9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4507E19E-D123-4047-A1DF-53378273B8D8}"/>
              </a:ext>
            </a:extLst>
          </p:cNvPr>
          <p:cNvSpPr/>
          <p:nvPr/>
        </p:nvSpPr>
        <p:spPr>
          <a:xfrm rot="15030967">
            <a:off x="8797542" y="4173162"/>
            <a:ext cx="266700" cy="942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49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AAEEC-15FE-44CD-ADC2-A8C0F7C97102}"/>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600">
                <a:solidFill>
                  <a:schemeClr val="bg1"/>
                </a:solidFill>
              </a:rPr>
              <a:t>Add the exhibit builder plugin</a:t>
            </a:r>
          </a:p>
        </p:txBody>
      </p:sp>
      <p:sp>
        <p:nvSpPr>
          <p:cNvPr id="3" name="Content Placeholder 2">
            <a:extLst>
              <a:ext uri="{FF2B5EF4-FFF2-40B4-BE49-F238E27FC236}">
                <a16:creationId xmlns:a16="http://schemas.microsoft.com/office/drawing/2014/main" id="{50086E1B-7C4E-4CD2-883B-7080CE406C50}"/>
              </a:ext>
            </a:extLst>
          </p:cNvPr>
          <p:cNvSpPr>
            <a:spLocks noGrp="1"/>
          </p:cNvSpPr>
          <p:nvPr>
            <p:ph idx="1"/>
          </p:nvPr>
        </p:nvSpPr>
        <p:spPr>
          <a:xfrm>
            <a:off x="643468" y="2638044"/>
            <a:ext cx="3363974" cy="3415622"/>
          </a:xfrm>
        </p:spPr>
        <p:txBody>
          <a:bodyPr>
            <a:normAutofit/>
          </a:bodyPr>
          <a:lstStyle/>
          <a:p>
            <a:pPr marL="0" indent="0">
              <a:buNone/>
            </a:pPr>
            <a:r>
              <a:rPr lang="en-US" dirty="0">
                <a:solidFill>
                  <a:schemeClr val="bg1"/>
                </a:solidFill>
              </a:rPr>
              <a:t>To build an exhibit, you must first install the Exhibit Builder Plugin.  </a:t>
            </a:r>
          </a:p>
          <a:p>
            <a:pPr marL="0" indent="0">
              <a:buNone/>
            </a:pPr>
            <a:endParaRPr lang="en-US" dirty="0">
              <a:solidFill>
                <a:schemeClr val="bg1"/>
              </a:solidFill>
            </a:endParaRPr>
          </a:p>
          <a:p>
            <a:pPr marL="0" indent="0">
              <a:buNone/>
            </a:pPr>
            <a:r>
              <a:rPr lang="en-US" dirty="0">
                <a:solidFill>
                  <a:schemeClr val="bg1"/>
                </a:solidFill>
              </a:rPr>
              <a:t>Access plugins from your dashboard either from the top menu or from the main dashboard menu on the home screen.</a:t>
            </a:r>
          </a:p>
          <a:p>
            <a:pPr marL="0" indent="0">
              <a:buNone/>
            </a:pPr>
            <a:endParaRPr lang="en-US" dirty="0">
              <a:solidFill>
                <a:schemeClr val="bg1"/>
              </a:solidFill>
            </a:endParaRPr>
          </a:p>
        </p:txBody>
      </p:sp>
      <p:pic>
        <p:nvPicPr>
          <p:cNvPr id="1026" name="Picture 2" descr="Omeka dashboard view showing location of the plugin">
            <a:extLst>
              <a:ext uri="{FF2B5EF4-FFF2-40B4-BE49-F238E27FC236}">
                <a16:creationId xmlns:a16="http://schemas.microsoft.com/office/drawing/2014/main" id="{1450EB9E-CDB0-4370-B967-ED511EA421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7763" y="1801501"/>
            <a:ext cx="6250769" cy="309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428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343EE4E4-4F6E-4D0C-8241-7422485C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0E360-09EB-44B1-8031-EBFA00F24906}"/>
              </a:ext>
            </a:extLst>
          </p:cNvPr>
          <p:cNvSpPr>
            <a:spLocks noGrp="1"/>
          </p:cNvSpPr>
          <p:nvPr>
            <p:ph type="title"/>
          </p:nvPr>
        </p:nvSpPr>
        <p:spPr>
          <a:xfrm>
            <a:off x="6923757" y="1290025"/>
            <a:ext cx="4475892" cy="1188720"/>
          </a:xfrm>
          <a:solidFill>
            <a:srgbClr val="FFFFFF"/>
          </a:solidFill>
          <a:ln>
            <a:solidFill>
              <a:srgbClr val="404040"/>
            </a:solidFill>
          </a:ln>
        </p:spPr>
        <p:txBody>
          <a:bodyPr vert="horz" lIns="182880" tIns="182880" rIns="182880" bIns="182880" rtlCol="0" anchor="ctr" anchorCtr="1">
            <a:normAutofit/>
          </a:bodyPr>
          <a:lstStyle/>
          <a:p>
            <a:r>
              <a:rPr lang="en-US" sz="1500" b="1"/>
              <a:t>Install the Exhibit Builder plugin from the list of plugins.</a:t>
            </a:r>
            <a:br>
              <a:rPr lang="en-US" sz="1500" b="1"/>
            </a:br>
            <a:endParaRPr lang="en-US" sz="1500"/>
          </a:p>
        </p:txBody>
      </p:sp>
      <p:sp>
        <p:nvSpPr>
          <p:cNvPr id="33" name="Rectangle 23">
            <a:extLst>
              <a:ext uri="{FF2B5EF4-FFF2-40B4-BE49-F238E27FC236}">
                <a16:creationId xmlns:a16="http://schemas.microsoft.com/office/drawing/2014/main" id="{39CDFF21-67C6-4C4C-9A1C-C7726D3D3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Rectangle 25">
            <a:extLst>
              <a:ext uri="{FF2B5EF4-FFF2-40B4-BE49-F238E27FC236}">
                <a16:creationId xmlns:a16="http://schemas.microsoft.com/office/drawing/2014/main" id="{E98F8D60-BC6F-4B41-9481-5F49C96A1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804967D-EDA5-41D8-B524-C144771C7749}"/>
              </a:ext>
            </a:extLst>
          </p:cNvPr>
          <p:cNvPicPr>
            <a:picLocks noGrp="1" noChangeAspect="1"/>
          </p:cNvPicPr>
          <p:nvPr>
            <p:ph idx="1"/>
          </p:nvPr>
        </p:nvPicPr>
        <p:blipFill>
          <a:blip r:embed="rId3"/>
          <a:stretch>
            <a:fillRect/>
          </a:stretch>
        </p:blipFill>
        <p:spPr>
          <a:xfrm>
            <a:off x="988626" y="1835614"/>
            <a:ext cx="4159568" cy="2870101"/>
          </a:xfrm>
          <a:prstGeom prst="rect">
            <a:avLst/>
          </a:prstGeom>
        </p:spPr>
      </p:pic>
      <p:sp>
        <p:nvSpPr>
          <p:cNvPr id="12" name="TextBox 11">
            <a:extLst>
              <a:ext uri="{FF2B5EF4-FFF2-40B4-BE49-F238E27FC236}">
                <a16:creationId xmlns:a16="http://schemas.microsoft.com/office/drawing/2014/main" id="{1DF4A16B-F222-49E5-851A-565BC601D891}"/>
              </a:ext>
            </a:extLst>
          </p:cNvPr>
          <p:cNvSpPr txBox="1"/>
          <p:nvPr/>
        </p:nvSpPr>
        <p:spPr>
          <a:xfrm>
            <a:off x="6923757" y="2858703"/>
            <a:ext cx="4475892" cy="3042547"/>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a:solidFill>
                  <a:srgbClr val="FFFFFF"/>
                </a:solidFill>
              </a:rPr>
              <a:t>After installing the plugin, you may choose whether users will browse the exhibits by date added, alphabetically by name, or by most recent.</a:t>
            </a:r>
          </a:p>
        </p:txBody>
      </p:sp>
    </p:spTree>
    <p:extLst>
      <p:ext uri="{BB962C8B-B14F-4D97-AF65-F5344CB8AC3E}">
        <p14:creationId xmlns:p14="http://schemas.microsoft.com/office/powerpoint/2010/main" val="331664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5CF1-AF33-451E-B4C2-EB41912EBC2E}"/>
              </a:ext>
            </a:extLst>
          </p:cNvPr>
          <p:cNvSpPr txBox="1"/>
          <p:nvPr/>
        </p:nvSpPr>
        <p:spPr>
          <a:xfrm>
            <a:off x="2231136" y="3781241"/>
            <a:ext cx="7729729" cy="855406"/>
          </a:xfrm>
          <a:prstGeom prst="rect">
            <a:avLst/>
          </a:prstGeom>
          <a:noFill/>
          <a:ln>
            <a:solidFill>
              <a:schemeClr val="bg1"/>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700" cap="all" spc="200" dirty="0">
                <a:solidFill>
                  <a:schemeClr val="bg1"/>
                </a:solidFill>
                <a:latin typeface="+mj-lt"/>
                <a:ea typeface="+mj-ea"/>
                <a:cs typeface="+mj-cs"/>
              </a:rPr>
              <a:t>STARTING A NEW EXHIBIT</a:t>
            </a:r>
          </a:p>
        </p:txBody>
      </p:sp>
      <p:pic>
        <p:nvPicPr>
          <p:cNvPr id="6" name="Picture 5" descr="Text&#10;&#10;Description automatically generated">
            <a:extLst>
              <a:ext uri="{FF2B5EF4-FFF2-40B4-BE49-F238E27FC236}">
                <a16:creationId xmlns:a16="http://schemas.microsoft.com/office/drawing/2014/main" id="{C57EEB58-CBCF-4F2C-8B4B-89C05DF65A79}"/>
              </a:ext>
            </a:extLst>
          </p:cNvPr>
          <p:cNvPicPr>
            <a:picLocks noChangeAspect="1"/>
          </p:cNvPicPr>
          <p:nvPr/>
        </p:nvPicPr>
        <p:blipFill>
          <a:blip r:embed="rId3"/>
          <a:stretch>
            <a:fillRect/>
          </a:stretch>
        </p:blipFill>
        <p:spPr>
          <a:xfrm>
            <a:off x="5411119" y="464769"/>
            <a:ext cx="4025164" cy="2576105"/>
          </a:xfrm>
          <a:prstGeom prst="rect">
            <a:avLst/>
          </a:prstGeom>
        </p:spPr>
      </p:pic>
      <p:pic>
        <p:nvPicPr>
          <p:cNvPr id="4" name="Content Placeholder 3" descr="Graphical user interface&#10;&#10;Description automatically generated with low confidence">
            <a:extLst>
              <a:ext uri="{FF2B5EF4-FFF2-40B4-BE49-F238E27FC236}">
                <a16:creationId xmlns:a16="http://schemas.microsoft.com/office/drawing/2014/main" id="{AB07F340-338D-496A-95D9-0070B9FE7182}"/>
              </a:ext>
            </a:extLst>
          </p:cNvPr>
          <p:cNvPicPr>
            <a:picLocks noGrp="1" noChangeAspect="1"/>
          </p:cNvPicPr>
          <p:nvPr>
            <p:ph sz="half" idx="1"/>
          </p:nvPr>
        </p:nvPicPr>
        <p:blipFill>
          <a:blip r:embed="rId4"/>
          <a:stretch>
            <a:fillRect/>
          </a:stretch>
        </p:blipFill>
        <p:spPr>
          <a:xfrm>
            <a:off x="3045284" y="426447"/>
            <a:ext cx="1333133" cy="2576104"/>
          </a:xfrm>
          <a:prstGeom prst="rect">
            <a:avLst/>
          </a:prstGeom>
        </p:spPr>
      </p:pic>
      <p:sp>
        <p:nvSpPr>
          <p:cNvPr id="5" name="Content Placeholder 4">
            <a:extLst>
              <a:ext uri="{FF2B5EF4-FFF2-40B4-BE49-F238E27FC236}">
                <a16:creationId xmlns:a16="http://schemas.microsoft.com/office/drawing/2014/main" id="{9E3627DB-9C55-4D06-B8A5-2490282FC531}"/>
              </a:ext>
            </a:extLst>
          </p:cNvPr>
          <p:cNvSpPr>
            <a:spLocks noGrp="1"/>
          </p:cNvSpPr>
          <p:nvPr>
            <p:ph sz="half" idx="2"/>
          </p:nvPr>
        </p:nvSpPr>
        <p:spPr>
          <a:xfrm>
            <a:off x="2238412" y="4846076"/>
            <a:ext cx="7715177" cy="1271556"/>
          </a:xfrm>
        </p:spPr>
        <p:txBody>
          <a:bodyPr vert="horz" lIns="91440" tIns="45720" rIns="91440" bIns="45720" rtlCol="0">
            <a:normAutofit/>
          </a:bodyPr>
          <a:lstStyle/>
          <a:p>
            <a:pPr marL="0"/>
            <a:r>
              <a:rPr lang="en-US" b="1" dirty="0">
                <a:solidFill>
                  <a:schemeClr val="bg1"/>
                </a:solidFill>
              </a:rPr>
              <a:t> </a:t>
            </a:r>
            <a:r>
              <a:rPr lang="en-US" sz="1800" b="1" spc="200" dirty="0">
                <a:solidFill>
                  <a:schemeClr val="bg1"/>
                </a:solidFill>
                <a:latin typeface="+mj-lt"/>
                <a:ea typeface="+mj-ea"/>
                <a:cs typeface="+mj-cs"/>
              </a:rPr>
              <a:t>Click the exhibits tab in the left-hand navigation bar.</a:t>
            </a:r>
            <a:endParaRPr lang="en-US" sz="1800" spc="200" dirty="0">
              <a:solidFill>
                <a:schemeClr val="bg1"/>
              </a:solidFill>
              <a:latin typeface="+mj-lt"/>
              <a:ea typeface="+mj-ea"/>
              <a:cs typeface="+mj-cs"/>
            </a:endParaRPr>
          </a:p>
          <a:p>
            <a:pPr marL="0"/>
            <a:r>
              <a:rPr lang="en-US" b="1" dirty="0">
                <a:solidFill>
                  <a:schemeClr val="bg1"/>
                </a:solidFill>
              </a:rPr>
              <a:t>Then click the “add an exhibit”  button.</a:t>
            </a:r>
          </a:p>
          <a:p>
            <a:endParaRPr lang="en-US" dirty="0">
              <a:solidFill>
                <a:schemeClr val="bg1"/>
              </a:solidFill>
            </a:endParaRPr>
          </a:p>
        </p:txBody>
      </p:sp>
    </p:spTree>
    <p:extLst>
      <p:ext uri="{BB962C8B-B14F-4D97-AF65-F5344CB8AC3E}">
        <p14:creationId xmlns:p14="http://schemas.microsoft.com/office/powerpoint/2010/main" val="2258436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CE8B9BA-24C1-4E5A-9093-9889A9711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3373AD-DB5D-46DE-8877-A9361F60D043}"/>
              </a:ext>
            </a:extLst>
          </p:cNvPr>
          <p:cNvSpPr>
            <a:spLocks noGrp="1"/>
          </p:cNvSpPr>
          <p:nvPr>
            <p:ph type="title"/>
          </p:nvPr>
        </p:nvSpPr>
        <p:spPr>
          <a:xfrm>
            <a:off x="6070892" y="376589"/>
            <a:ext cx="5291327" cy="1188720"/>
          </a:xfrm>
          <a:solidFill>
            <a:srgbClr val="FFFFFF"/>
          </a:solidFill>
          <a:ln>
            <a:solidFill>
              <a:srgbClr val="404040"/>
            </a:solidFill>
          </a:ln>
        </p:spPr>
        <p:txBody>
          <a:bodyPr vert="horz" lIns="182880" tIns="182880" rIns="182880" bIns="182880" rtlCol="0">
            <a:normAutofit/>
          </a:bodyPr>
          <a:lstStyle/>
          <a:p>
            <a:r>
              <a:rPr lang="en-US" dirty="0"/>
              <a:t>Provide Metadata for your exhibit</a:t>
            </a:r>
          </a:p>
        </p:txBody>
      </p:sp>
      <p:sp>
        <p:nvSpPr>
          <p:cNvPr id="51" name="Rectangle 50">
            <a:extLst>
              <a:ext uri="{FF2B5EF4-FFF2-40B4-BE49-F238E27FC236}">
                <a16:creationId xmlns:a16="http://schemas.microsoft.com/office/drawing/2014/main" id="{B9C72BE9-6CCE-4BA0-86B7-77E743ED2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36037B0-5738-4712-B214-7927C9134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9781"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a:extLst>
              <a:ext uri="{FF2B5EF4-FFF2-40B4-BE49-F238E27FC236}">
                <a16:creationId xmlns:a16="http://schemas.microsoft.com/office/drawing/2014/main" id="{C4D33374-398B-43FC-BBC5-1FB6AC81B123}"/>
              </a:ext>
            </a:extLst>
          </p:cNvPr>
          <p:cNvPicPr>
            <a:picLocks noChangeAspect="1"/>
          </p:cNvPicPr>
          <p:nvPr/>
        </p:nvPicPr>
        <p:blipFill>
          <a:blip r:embed="rId2"/>
          <a:stretch>
            <a:fillRect/>
          </a:stretch>
        </p:blipFill>
        <p:spPr>
          <a:xfrm>
            <a:off x="1022251" y="970949"/>
            <a:ext cx="3300092" cy="4599432"/>
          </a:xfrm>
          <a:prstGeom prst="rect">
            <a:avLst/>
          </a:prstGeom>
        </p:spPr>
      </p:pic>
      <p:sp>
        <p:nvSpPr>
          <p:cNvPr id="7" name="Content Placeholder 6">
            <a:extLst>
              <a:ext uri="{FF2B5EF4-FFF2-40B4-BE49-F238E27FC236}">
                <a16:creationId xmlns:a16="http://schemas.microsoft.com/office/drawing/2014/main" id="{1BB0365E-E7B0-4AB6-A52C-271968B9AC92}"/>
              </a:ext>
            </a:extLst>
          </p:cNvPr>
          <p:cNvSpPr>
            <a:spLocks noGrp="1"/>
          </p:cNvSpPr>
          <p:nvPr>
            <p:ph idx="1"/>
          </p:nvPr>
        </p:nvSpPr>
        <p:spPr>
          <a:xfrm>
            <a:off x="5635690" y="1800808"/>
            <a:ext cx="5892645" cy="4599991"/>
          </a:xfrm>
          <a:solidFill>
            <a:schemeClr val="accent2">
              <a:lumMod val="40000"/>
              <a:lumOff val="60000"/>
            </a:schemeClr>
          </a:solidFill>
        </p:spPr>
        <p:txBody>
          <a:bodyPr vert="horz" lIns="91440" tIns="45720" rIns="91440" bIns="45720" rtlCol="0">
            <a:normAutofit/>
          </a:bodyPr>
          <a:lstStyle/>
          <a:p>
            <a:pPr>
              <a:lnSpc>
                <a:spcPct val="90000"/>
              </a:lnSpc>
            </a:pPr>
            <a:r>
              <a:rPr lang="en-US" sz="1200" dirty="0">
                <a:solidFill>
                  <a:schemeClr val="tx1"/>
                </a:solidFill>
                <a:latin typeface="Calibri" panose="020F0502020204030204" pitchFamily="34" charset="0"/>
                <a:cs typeface="Calibri" panose="020F0502020204030204" pitchFamily="34" charset="0"/>
              </a:rPr>
              <a:t>Fill out the metadata fields to describe your exhibit. </a:t>
            </a:r>
          </a:p>
          <a:p>
            <a:pPr>
              <a:lnSpc>
                <a:spcPct val="90000"/>
              </a:lnSpc>
            </a:pPr>
            <a:r>
              <a:rPr lang="en-US" sz="1200" b="0" i="0" dirty="0">
                <a:solidFill>
                  <a:schemeClr val="tx1"/>
                </a:solidFill>
                <a:effectLst/>
                <a:latin typeface="Calibri" panose="020F0502020204030204" pitchFamily="34" charset="0"/>
                <a:cs typeface="Calibri" panose="020F0502020204030204" pitchFamily="34" charset="0"/>
              </a:rPr>
              <a:t>Choose a Title for your exhibit and a short memorable ‘slug’ that will appear in the URL address for the exhibit (</a:t>
            </a:r>
            <a:r>
              <a:rPr lang="en-US" sz="1200" dirty="0">
                <a:solidFill>
                  <a:schemeClr val="tx1"/>
                </a:solidFill>
                <a:latin typeface="Calibri" panose="020F0502020204030204" pitchFamily="34" charset="0"/>
                <a:cs typeface="Calibri" panose="020F0502020204030204" pitchFamily="34" charset="0"/>
              </a:rPr>
              <a:t>descriptive portion of the URL that indicates the exhibit name)</a:t>
            </a:r>
            <a:r>
              <a:rPr lang="en-US" sz="1200" b="0" i="0" dirty="0">
                <a:solidFill>
                  <a:schemeClr val="tx1"/>
                </a:solidFill>
                <a:effectLst/>
                <a:latin typeface="Calibri" panose="020F0502020204030204" pitchFamily="34" charset="0"/>
                <a:cs typeface="Calibri" panose="020F0502020204030204" pitchFamily="34" charset="0"/>
              </a:rPr>
              <a:t>. </a:t>
            </a:r>
          </a:p>
          <a:p>
            <a:pPr>
              <a:lnSpc>
                <a:spcPct val="90000"/>
              </a:lnSpc>
            </a:pPr>
            <a:r>
              <a:rPr lang="en-US" sz="1200" b="0" i="0" dirty="0">
                <a:solidFill>
                  <a:schemeClr val="tx1"/>
                </a:solidFill>
                <a:effectLst/>
                <a:latin typeface="Calibri" panose="020F0502020204030204" pitchFamily="34" charset="0"/>
                <a:cs typeface="Calibri" panose="020F0502020204030204" pitchFamily="34" charset="0"/>
              </a:rPr>
              <a:t>You can input information about the credits (you) and provide a short description about the exhibition to aid potential users – a short, catchy abstract if you wish.</a:t>
            </a:r>
            <a:r>
              <a:rPr lang="en-US" sz="1200" dirty="0">
                <a:solidFill>
                  <a:schemeClr val="tx1"/>
                </a:solidFill>
                <a:latin typeface="Calibri" panose="020F0502020204030204" pitchFamily="34" charset="0"/>
                <a:cs typeface="Calibri" panose="020F0502020204030204" pitchFamily="34" charset="0"/>
              </a:rPr>
              <a:t> </a:t>
            </a:r>
          </a:p>
          <a:p>
            <a:pPr lvl="1">
              <a:lnSpc>
                <a:spcPct val="90000"/>
              </a:lnSpc>
            </a:pPr>
            <a:r>
              <a:rPr lang="en-US" sz="1200" dirty="0">
                <a:solidFill>
                  <a:schemeClr val="tx1"/>
                </a:solidFill>
                <a:latin typeface="Calibri" panose="020F0502020204030204" pitchFamily="34" charset="0"/>
                <a:cs typeface="Calibri" panose="020F0502020204030204" pitchFamily="34" charset="0"/>
              </a:rPr>
              <a:t>Note: The description will appear in the “Browse Exhibits” list created in </a:t>
            </a:r>
            <a:r>
              <a:rPr lang="en-US" sz="1200" dirty="0" err="1">
                <a:solidFill>
                  <a:schemeClr val="tx1"/>
                </a:solidFill>
                <a:latin typeface="Calibri" panose="020F0502020204030204" pitchFamily="34" charset="0"/>
                <a:cs typeface="Calibri" panose="020F0502020204030204" pitchFamily="34" charset="0"/>
              </a:rPr>
              <a:t>Omeka’s</a:t>
            </a:r>
            <a:r>
              <a:rPr lang="en-US" sz="1200" dirty="0">
                <a:solidFill>
                  <a:schemeClr val="tx1"/>
                </a:solidFill>
                <a:latin typeface="Calibri" panose="020F0502020204030204" pitchFamily="34" charset="0"/>
                <a:cs typeface="Calibri" panose="020F0502020204030204" pitchFamily="34" charset="0"/>
              </a:rPr>
              <a:t> public interface. Keeping this text to a minimum will create a better  user viewing experience for the user later on.</a:t>
            </a:r>
          </a:p>
          <a:p>
            <a:pPr lvl="1">
              <a:lnSpc>
                <a:spcPct val="90000"/>
              </a:lnSpc>
            </a:pPr>
            <a:r>
              <a:rPr lang="en-US" sz="1200" dirty="0">
                <a:solidFill>
                  <a:schemeClr val="tx1"/>
                </a:solidFill>
                <a:latin typeface="Calibri" panose="020F0502020204030204" pitchFamily="34" charset="0"/>
                <a:cs typeface="Calibri" panose="020F0502020204030204" pitchFamily="34" charset="0"/>
              </a:rPr>
              <a:t>If you f</a:t>
            </a:r>
            <a:r>
              <a:rPr lang="en-US" sz="1200" b="0" i="0" dirty="0">
                <a:solidFill>
                  <a:schemeClr val="tx1"/>
                </a:solidFill>
                <a:effectLst/>
                <a:latin typeface="Calibri" panose="020F0502020204030204" pitchFamily="34" charset="0"/>
                <a:cs typeface="Calibri" panose="020F0502020204030204" pitchFamily="34" charset="0"/>
              </a:rPr>
              <a:t>ill in the "Description" box on your "Exhibit Metadata" page and use this as the first page in your exhibit by leaving "Use Summary Page?" box checked.</a:t>
            </a:r>
          </a:p>
          <a:p>
            <a:pPr lvl="1">
              <a:lnSpc>
                <a:spcPct val="90000"/>
              </a:lnSpc>
            </a:pPr>
            <a:r>
              <a:rPr lang="en-US" sz="1200" b="0" i="0" dirty="0">
                <a:solidFill>
                  <a:schemeClr val="tx1"/>
                </a:solidFill>
                <a:effectLst/>
                <a:latin typeface="Calibri" panose="020F0502020204030204" pitchFamily="34" charset="0"/>
                <a:cs typeface="Calibri" panose="020F0502020204030204" pitchFamily="34" charset="0"/>
              </a:rPr>
              <a:t>Uncheck the "Use Summary Page?" box to make the top Exhibit Page the first page in your exhibit</a:t>
            </a:r>
            <a:endParaRPr lang="en-US" sz="1200" dirty="0">
              <a:solidFill>
                <a:schemeClr val="tx1"/>
              </a:solidFill>
              <a:latin typeface="Calibri" panose="020F0502020204030204" pitchFamily="34" charset="0"/>
              <a:cs typeface="Calibri" panose="020F0502020204030204" pitchFamily="34" charset="0"/>
            </a:endParaRPr>
          </a:p>
          <a:p>
            <a:pPr>
              <a:lnSpc>
                <a:spcPct val="90000"/>
              </a:lnSpc>
            </a:pPr>
            <a:r>
              <a:rPr lang="en-US" sz="1200" dirty="0">
                <a:solidFill>
                  <a:schemeClr val="tx1"/>
                </a:solidFill>
                <a:latin typeface="Calibri" panose="020F0502020204030204" pitchFamily="34" charset="0"/>
                <a:cs typeface="Calibri" panose="020F0502020204030204" pitchFamily="34" charset="0"/>
              </a:rPr>
              <a:t>At the top right hand corner, click on “Save Changes” to save the work done so far. Checking the box for “Public” or “Featured” will allow the exhibit to be viewable to the public or featured on the main page. These options can be selected at this time, if desired, but it is advisable to wait until after the exhibit is finalized to select these options. </a:t>
            </a:r>
          </a:p>
          <a:p>
            <a:pPr lvl="1">
              <a:lnSpc>
                <a:spcPct val="90000"/>
              </a:lnSpc>
            </a:pPr>
            <a:r>
              <a:rPr lang="en-US" sz="1200" dirty="0">
                <a:solidFill>
                  <a:schemeClr val="tx1"/>
                </a:solidFill>
                <a:latin typeface="Calibri" panose="020F0502020204030204" pitchFamily="34" charset="0"/>
                <a:cs typeface="Calibri" panose="020F0502020204030204" pitchFamily="34" charset="0"/>
              </a:rPr>
              <a:t>Note: The exhibit creator has the option to “View the Public Page” at any point without making the exhibit public. This option becomes visible once the exhibit has been saved for the first time.</a:t>
            </a:r>
            <a:endParaRPr lang="en-US" sz="1200" b="0" dirty="0">
              <a:solidFill>
                <a:schemeClr val="tx1"/>
              </a:solidFill>
              <a:latin typeface="Calibri" panose="020F0502020204030204" pitchFamily="34" charset="0"/>
              <a:cs typeface="Calibri" panose="020F0502020204030204" pitchFamily="34" charset="0"/>
            </a:endParaRPr>
          </a:p>
          <a:p>
            <a:pPr marL="0" indent="0">
              <a:lnSpc>
                <a:spcPct val="90000"/>
              </a:lnSpc>
              <a:buNone/>
            </a:pPr>
            <a:endParaRPr lang="en-US" sz="900" b="1" dirty="0">
              <a:solidFill>
                <a:srgbClr val="FFFFFF"/>
              </a:solidFill>
            </a:endParaRPr>
          </a:p>
        </p:txBody>
      </p:sp>
    </p:spTree>
    <p:extLst>
      <p:ext uri="{BB962C8B-B14F-4D97-AF65-F5344CB8AC3E}">
        <p14:creationId xmlns:p14="http://schemas.microsoft.com/office/powerpoint/2010/main" val="2336794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B011B-04E6-4866-890A-146160E96D1F}"/>
              </a:ext>
            </a:extLst>
          </p:cNvPr>
          <p:cNvSpPr>
            <a:spLocks noGrp="1"/>
          </p:cNvSpPr>
          <p:nvPr>
            <p:ph type="title"/>
          </p:nvPr>
        </p:nvSpPr>
        <p:spPr>
          <a:xfrm>
            <a:off x="8091253" y="214259"/>
            <a:ext cx="3320086" cy="1390606"/>
          </a:xfrm>
          <a:noFill/>
          <a:ln>
            <a:solidFill>
              <a:schemeClr val="bg1"/>
            </a:solidFill>
          </a:ln>
        </p:spPr>
        <p:txBody>
          <a:bodyPr vert="horz" wrap="square" lIns="182880" tIns="182880" rIns="182880" bIns="182880" rtlCol="0" anchor="ctr">
            <a:normAutofit fontScale="90000"/>
          </a:bodyPr>
          <a:lstStyle/>
          <a:p>
            <a:r>
              <a:rPr lang="en-US" dirty="0">
                <a:solidFill>
                  <a:schemeClr val="bg1"/>
                </a:solidFill>
              </a:rPr>
              <a:t>Exhibit Themes and Custom Banners</a:t>
            </a:r>
          </a:p>
        </p:txBody>
      </p:sp>
      <p:pic>
        <p:nvPicPr>
          <p:cNvPr id="13" name="Picture 12">
            <a:extLst>
              <a:ext uri="{FF2B5EF4-FFF2-40B4-BE49-F238E27FC236}">
                <a16:creationId xmlns:a16="http://schemas.microsoft.com/office/drawing/2014/main" id="{2FEA133C-24CF-4C44-BF66-5B292301B341}"/>
              </a:ext>
            </a:extLst>
          </p:cNvPr>
          <p:cNvPicPr>
            <a:picLocks noChangeAspect="1"/>
          </p:cNvPicPr>
          <p:nvPr/>
        </p:nvPicPr>
        <p:blipFill>
          <a:blip r:embed="rId2"/>
          <a:stretch>
            <a:fillRect/>
          </a:stretch>
        </p:blipFill>
        <p:spPr>
          <a:xfrm>
            <a:off x="1280161" y="643467"/>
            <a:ext cx="4977382" cy="5410199"/>
          </a:xfrm>
          <a:prstGeom prst="rect">
            <a:avLst/>
          </a:prstGeom>
        </p:spPr>
      </p:pic>
      <p:sp>
        <p:nvSpPr>
          <p:cNvPr id="9" name="Content Placeholder 8">
            <a:extLst>
              <a:ext uri="{FF2B5EF4-FFF2-40B4-BE49-F238E27FC236}">
                <a16:creationId xmlns:a16="http://schemas.microsoft.com/office/drawing/2014/main" id="{835209CC-B50B-4D8E-84C8-BC00A6CEFC30}"/>
              </a:ext>
            </a:extLst>
          </p:cNvPr>
          <p:cNvSpPr>
            <a:spLocks noGrp="1"/>
          </p:cNvSpPr>
          <p:nvPr>
            <p:ph idx="1"/>
          </p:nvPr>
        </p:nvSpPr>
        <p:spPr>
          <a:xfrm>
            <a:off x="7707087" y="1735494"/>
            <a:ext cx="4273420" cy="4907902"/>
          </a:xfrm>
        </p:spPr>
        <p:txBody>
          <a:bodyPr vert="horz" lIns="91440" tIns="45720" rIns="91440" bIns="45720" rtlCol="0">
            <a:normAutofit/>
          </a:bodyPr>
          <a:lstStyle/>
          <a:p>
            <a:pPr>
              <a:lnSpc>
                <a:spcPct val="90000"/>
              </a:lnSpc>
            </a:pPr>
            <a:r>
              <a:rPr lang="en-US" sz="1600" dirty="0">
                <a:solidFill>
                  <a:schemeClr val="bg1"/>
                </a:solidFill>
                <a:latin typeface="Calibri" panose="020F0502020204030204" pitchFamily="34" charset="0"/>
                <a:cs typeface="Calibri" panose="020F0502020204030204" pitchFamily="34" charset="0"/>
              </a:rPr>
              <a:t>At this point, or any point later on, it is possible to change the layout of the exhibit using the “Theme” option on this main page. The default is set to the “Current Public Theme” which means that the exhibit will have the same layout and theme as the main </a:t>
            </a:r>
            <a:r>
              <a:rPr lang="en-US" sz="1600" dirty="0" err="1">
                <a:solidFill>
                  <a:schemeClr val="bg1"/>
                </a:solidFill>
                <a:latin typeface="Calibri" panose="020F0502020204030204" pitchFamily="34" charset="0"/>
                <a:cs typeface="Calibri" panose="020F0502020204030204" pitchFamily="34" charset="0"/>
              </a:rPr>
              <a:t>Omeka</a:t>
            </a:r>
            <a:r>
              <a:rPr lang="en-US" sz="1600" dirty="0">
                <a:solidFill>
                  <a:schemeClr val="bg1"/>
                </a:solidFill>
                <a:latin typeface="Calibri" panose="020F0502020204030204" pitchFamily="34" charset="0"/>
                <a:cs typeface="Calibri" panose="020F0502020204030204" pitchFamily="34" charset="0"/>
              </a:rPr>
              <a:t> website</a:t>
            </a:r>
          </a:p>
          <a:p>
            <a:pPr lvl="1">
              <a:lnSpc>
                <a:spcPct val="90000"/>
              </a:lnSpc>
            </a:pPr>
            <a:r>
              <a:rPr lang="en-US" dirty="0">
                <a:solidFill>
                  <a:schemeClr val="bg1"/>
                </a:solidFill>
                <a:latin typeface="Calibri" panose="020F0502020204030204" pitchFamily="34" charset="0"/>
                <a:cs typeface="Calibri" panose="020F0502020204030204" pitchFamily="34" charset="0"/>
              </a:rPr>
              <a:t>Additional theme options are based on what themes have been loaded onto your </a:t>
            </a:r>
            <a:r>
              <a:rPr lang="en-US" dirty="0" err="1">
                <a:solidFill>
                  <a:schemeClr val="bg1"/>
                </a:solidFill>
                <a:latin typeface="Calibri" panose="020F0502020204030204" pitchFamily="34" charset="0"/>
                <a:cs typeface="Calibri" panose="020F0502020204030204" pitchFamily="34" charset="0"/>
              </a:rPr>
              <a:t>Omeka</a:t>
            </a:r>
            <a:r>
              <a:rPr lang="en-US" dirty="0">
                <a:solidFill>
                  <a:schemeClr val="bg1"/>
                </a:solidFill>
                <a:latin typeface="Calibri" panose="020F0502020204030204" pitchFamily="34" charset="0"/>
                <a:cs typeface="Calibri" panose="020F0502020204030204" pitchFamily="34" charset="0"/>
              </a:rPr>
              <a:t> site, similar to how plugins are added. We will go over how to add new themes and plugins later, </a:t>
            </a:r>
            <a:r>
              <a:rPr lang="en-US" b="1" dirty="0">
                <a:solidFill>
                  <a:schemeClr val="bg1"/>
                </a:solidFill>
                <a:latin typeface="Calibri" panose="020F0502020204030204" pitchFamily="34" charset="0"/>
                <a:cs typeface="Calibri" panose="020F0502020204030204" pitchFamily="34" charset="0"/>
              </a:rPr>
              <a:t>but, first, let’s review the “Berlin” theme.</a:t>
            </a:r>
          </a:p>
          <a:p>
            <a:pPr algn="l"/>
            <a:r>
              <a:rPr lang="en-US" sz="1600" b="0" i="0" dirty="0">
                <a:solidFill>
                  <a:schemeClr val="bg1"/>
                </a:solidFill>
                <a:effectLst/>
                <a:latin typeface="Calibri" panose="020F0502020204030204" pitchFamily="34" charset="0"/>
                <a:cs typeface="Calibri" panose="020F0502020204030204" pitchFamily="34" charset="0"/>
              </a:rPr>
              <a:t>To add an exhibit banner image to your </a:t>
            </a:r>
            <a:r>
              <a:rPr lang="en-US" sz="1600" b="0" i="0" dirty="0" err="1">
                <a:solidFill>
                  <a:schemeClr val="bg1"/>
                </a:solidFill>
                <a:effectLst/>
                <a:latin typeface="Calibri" panose="020F0502020204030204" pitchFamily="34" charset="0"/>
                <a:cs typeface="Calibri" panose="020F0502020204030204" pitchFamily="34" charset="0"/>
              </a:rPr>
              <a:t>Omeka</a:t>
            </a:r>
            <a:r>
              <a:rPr lang="en-US" sz="1600" b="0" i="0" dirty="0">
                <a:solidFill>
                  <a:schemeClr val="bg1"/>
                </a:solidFill>
                <a:effectLst/>
                <a:latin typeface="Calibri" panose="020F0502020204030204" pitchFamily="34" charset="0"/>
                <a:cs typeface="Calibri" panose="020F0502020204030204" pitchFamily="34" charset="0"/>
              </a:rPr>
              <a:t> exhibit, go to your exhibit Edit screen.</a:t>
            </a:r>
          </a:p>
          <a:p>
            <a:pPr algn="l"/>
            <a:r>
              <a:rPr lang="en-US" sz="1600" b="0" i="0" dirty="0">
                <a:solidFill>
                  <a:schemeClr val="bg1"/>
                </a:solidFill>
                <a:effectLst/>
                <a:latin typeface="Calibri" panose="020F0502020204030204" pitchFamily="34" charset="0"/>
                <a:cs typeface="Calibri" panose="020F0502020204030204" pitchFamily="34" charset="0"/>
              </a:rPr>
              <a:t>Next, select "Berlin" from the Theme drop-down menu (1) and click the green "Configure" button (2).</a:t>
            </a:r>
          </a:p>
          <a:p>
            <a:pPr lvl="1">
              <a:lnSpc>
                <a:spcPct val="90000"/>
              </a:lnSpc>
            </a:pPr>
            <a:endParaRPr lang="en-US" sz="1500" dirty="0">
              <a:solidFill>
                <a:schemeClr val="bg1"/>
              </a:solidFill>
            </a:endParaRPr>
          </a:p>
        </p:txBody>
      </p:sp>
    </p:spTree>
    <p:extLst>
      <p:ext uri="{BB962C8B-B14F-4D97-AF65-F5344CB8AC3E}">
        <p14:creationId xmlns:p14="http://schemas.microsoft.com/office/powerpoint/2010/main" val="242530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6D56-9364-4C9E-8C39-8B943767D7B3}"/>
              </a:ext>
            </a:extLst>
          </p:cNvPr>
          <p:cNvSpPr>
            <a:spLocks noGrp="1"/>
          </p:cNvSpPr>
          <p:nvPr>
            <p:ph type="title"/>
          </p:nvPr>
        </p:nvSpPr>
        <p:spPr/>
        <p:txBody>
          <a:bodyPr/>
          <a:lstStyle/>
          <a:p>
            <a:r>
              <a:rPr lang="en-US" dirty="0"/>
              <a:t>Configuring your theme</a:t>
            </a:r>
          </a:p>
        </p:txBody>
      </p:sp>
      <p:sp>
        <p:nvSpPr>
          <p:cNvPr id="3" name="Content Placeholder 2">
            <a:extLst>
              <a:ext uri="{FF2B5EF4-FFF2-40B4-BE49-F238E27FC236}">
                <a16:creationId xmlns:a16="http://schemas.microsoft.com/office/drawing/2014/main" id="{17116A93-BFA2-48ED-B447-3FDBF52AB896}"/>
              </a:ext>
            </a:extLst>
          </p:cNvPr>
          <p:cNvSpPr>
            <a:spLocks noGrp="1"/>
          </p:cNvSpPr>
          <p:nvPr>
            <p:ph sz="half" idx="1"/>
          </p:nvPr>
        </p:nvSpPr>
        <p:spPr/>
        <p:txBody>
          <a:bodyPr>
            <a:normAutofit fontScale="92500"/>
          </a:bodyPr>
          <a:lstStyle/>
          <a:p>
            <a:pPr algn="l"/>
            <a:r>
              <a:rPr lang="en-US" b="0" i="0" dirty="0">
                <a:solidFill>
                  <a:srgbClr val="000000"/>
                </a:solidFill>
                <a:effectLst/>
                <a:latin typeface="Roboto" panose="02000000000000000000" pitchFamily="2" charset="0"/>
              </a:rPr>
              <a:t>On the configuration screen, upload a banner image as a "Header Image" by clicking the Browse button (1) and selecting your banner image for upload.</a:t>
            </a:r>
          </a:p>
          <a:p>
            <a:pPr algn="l">
              <a:buFont typeface="Arial" panose="020B0604020202020204" pitchFamily="34" charset="0"/>
              <a:buChar char="•"/>
            </a:pPr>
            <a:r>
              <a:rPr lang="en-US" b="0" i="0" dirty="0">
                <a:solidFill>
                  <a:srgbClr val="000000"/>
                </a:solidFill>
                <a:effectLst/>
                <a:latin typeface="Roboto" panose="02000000000000000000" pitchFamily="2" charset="0"/>
              </a:rPr>
              <a:t>Note: For optimal display, size your banner image to be 100 pixels in height</a:t>
            </a:r>
          </a:p>
          <a:p>
            <a:pPr algn="l"/>
            <a:r>
              <a:rPr lang="en-US" b="0" i="0" dirty="0">
                <a:solidFill>
                  <a:srgbClr val="000000"/>
                </a:solidFill>
                <a:effectLst/>
                <a:latin typeface="Roboto" panose="02000000000000000000" pitchFamily="2" charset="0"/>
              </a:rPr>
              <a:t>Then click “Save Changes” (2).</a:t>
            </a:r>
          </a:p>
          <a:p>
            <a:pPr algn="l"/>
            <a:r>
              <a:rPr lang="en-US" b="0" i="0" dirty="0">
                <a:solidFill>
                  <a:srgbClr val="000000"/>
                </a:solidFill>
                <a:effectLst/>
                <a:latin typeface="Roboto" panose="02000000000000000000" pitchFamily="2" charset="0"/>
              </a:rPr>
              <a:t>This banner image will display on all of your exhibit pages.</a:t>
            </a:r>
          </a:p>
          <a:p>
            <a:endParaRPr lang="en-US" dirty="0"/>
          </a:p>
        </p:txBody>
      </p:sp>
      <p:pic>
        <p:nvPicPr>
          <p:cNvPr id="5" name="Content Placeholder 4">
            <a:extLst>
              <a:ext uri="{FF2B5EF4-FFF2-40B4-BE49-F238E27FC236}">
                <a16:creationId xmlns:a16="http://schemas.microsoft.com/office/drawing/2014/main" id="{6506027F-AE4A-4CED-9FC7-0B3DECDBA807}"/>
              </a:ext>
            </a:extLst>
          </p:cNvPr>
          <p:cNvPicPr>
            <a:picLocks noGrp="1" noChangeAspect="1"/>
          </p:cNvPicPr>
          <p:nvPr>
            <p:ph sz="half" idx="2"/>
          </p:nvPr>
        </p:nvPicPr>
        <p:blipFill>
          <a:blip r:embed="rId2"/>
          <a:stretch>
            <a:fillRect/>
          </a:stretch>
        </p:blipFill>
        <p:spPr>
          <a:xfrm>
            <a:off x="6508000" y="2638425"/>
            <a:ext cx="3932151" cy="3101975"/>
          </a:xfrm>
          <a:prstGeom prst="rect">
            <a:avLst/>
          </a:prstGeom>
        </p:spPr>
      </p:pic>
    </p:spTree>
    <p:extLst>
      <p:ext uri="{BB962C8B-B14F-4D97-AF65-F5344CB8AC3E}">
        <p14:creationId xmlns:p14="http://schemas.microsoft.com/office/powerpoint/2010/main" val="2826868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6D56-9364-4C9E-8C39-8B943767D7B3}"/>
              </a:ext>
            </a:extLst>
          </p:cNvPr>
          <p:cNvSpPr>
            <a:spLocks noGrp="1"/>
          </p:cNvSpPr>
          <p:nvPr>
            <p:ph type="title"/>
          </p:nvPr>
        </p:nvSpPr>
        <p:spPr>
          <a:xfrm>
            <a:off x="130769" y="5264171"/>
            <a:ext cx="5446243" cy="1188720"/>
          </a:xfrm>
        </p:spPr>
        <p:txBody>
          <a:bodyPr vert="horz" lIns="182880" tIns="182880" rIns="182880" bIns="182880" rtlCol="0" anchor="ctr">
            <a:normAutofit/>
          </a:bodyPr>
          <a:lstStyle/>
          <a:p>
            <a:r>
              <a:rPr lang="en-US" sz="2600" dirty="0"/>
              <a:t>Configuring your theme, Continued</a:t>
            </a:r>
          </a:p>
        </p:txBody>
      </p:sp>
      <p:sp>
        <p:nvSpPr>
          <p:cNvPr id="3" name="Content Placeholder 2">
            <a:extLst>
              <a:ext uri="{FF2B5EF4-FFF2-40B4-BE49-F238E27FC236}">
                <a16:creationId xmlns:a16="http://schemas.microsoft.com/office/drawing/2014/main" id="{17116A93-BFA2-48ED-B447-3FDBF52AB896}"/>
              </a:ext>
            </a:extLst>
          </p:cNvPr>
          <p:cNvSpPr>
            <a:spLocks noGrp="1"/>
          </p:cNvSpPr>
          <p:nvPr>
            <p:ph sz="half" idx="1"/>
          </p:nvPr>
        </p:nvSpPr>
        <p:spPr>
          <a:xfrm>
            <a:off x="660405" y="405109"/>
            <a:ext cx="4386973" cy="4238617"/>
          </a:xfrm>
        </p:spPr>
        <p:txBody>
          <a:bodyPr vert="horz" lIns="91440" tIns="45720" rIns="91440" bIns="45720" rtlCol="0">
            <a:normAutofit/>
          </a:bodyPr>
          <a:lstStyle/>
          <a:p>
            <a:pPr>
              <a:lnSpc>
                <a:spcPct val="90000"/>
              </a:lnSpc>
            </a:pPr>
            <a:r>
              <a:rPr lang="en-US" sz="1400" dirty="0"/>
              <a:t>Homepage Text: Add some text to be displayed on your homepage above the Featured Items. This is a good place to add a very short tagline or description of your site. Save longer explanations for an About page.</a:t>
            </a:r>
          </a:p>
          <a:p>
            <a:pPr>
              <a:lnSpc>
                <a:spcPct val="90000"/>
              </a:lnSpc>
            </a:pPr>
            <a:r>
              <a:rPr lang="en-US" sz="1400" dirty="0"/>
              <a:t>Footer Text: Add some text to be displayed in your theme’s footer. This can be a good place to add credits, information on the website is for educational purposes</a:t>
            </a:r>
          </a:p>
          <a:p>
            <a:pPr>
              <a:lnSpc>
                <a:spcPct val="90000"/>
              </a:lnSpc>
            </a:pPr>
            <a:r>
              <a:rPr lang="en-US" sz="1400" dirty="0"/>
              <a:t>Display Copyright in Footer: Check this box if you wish to display your site’s copyright information in the footer. </a:t>
            </a:r>
          </a:p>
          <a:p>
            <a:pPr lvl="1">
              <a:lnSpc>
                <a:spcPct val="90000"/>
              </a:lnSpc>
            </a:pPr>
            <a:r>
              <a:rPr lang="en-US" sz="1400" dirty="0"/>
              <a:t>Site copyright information is found in the General Settings section. This is where you will put your Creative Commons or Copyright information.</a:t>
            </a:r>
          </a:p>
          <a:p>
            <a:pPr>
              <a:lnSpc>
                <a:spcPct val="90000"/>
              </a:lnSpc>
            </a:pPr>
            <a:r>
              <a:rPr lang="en-US" sz="1400" dirty="0"/>
              <a:t>Click “Save Changes” at the bottom of the screen to save all of your customizations. </a:t>
            </a:r>
          </a:p>
        </p:txBody>
      </p:sp>
      <p:pic>
        <p:nvPicPr>
          <p:cNvPr id="9" name="Picture 8">
            <a:extLst>
              <a:ext uri="{FF2B5EF4-FFF2-40B4-BE49-F238E27FC236}">
                <a16:creationId xmlns:a16="http://schemas.microsoft.com/office/drawing/2014/main" id="{7D0EC366-9417-4368-B284-04FE514229DE}"/>
              </a:ext>
            </a:extLst>
          </p:cNvPr>
          <p:cNvPicPr>
            <a:picLocks noChangeAspect="1"/>
          </p:cNvPicPr>
          <p:nvPr/>
        </p:nvPicPr>
        <p:blipFill rotWithShape="1">
          <a:blip r:embed="rId2"/>
          <a:srcRect l="11948" t="31997" r="9646" b="9063"/>
          <a:stretch/>
        </p:blipFill>
        <p:spPr>
          <a:xfrm>
            <a:off x="5831409" y="3844134"/>
            <a:ext cx="6269354" cy="2651006"/>
          </a:xfrm>
          <a:prstGeom prst="rect">
            <a:avLst/>
          </a:prstGeom>
          <a:ln>
            <a:solidFill>
              <a:schemeClr val="accent2">
                <a:lumMod val="75000"/>
              </a:schemeClr>
            </a:solidFill>
          </a:ln>
        </p:spPr>
      </p:pic>
      <p:pic>
        <p:nvPicPr>
          <p:cNvPr id="7" name="Content Placeholder 6">
            <a:extLst>
              <a:ext uri="{FF2B5EF4-FFF2-40B4-BE49-F238E27FC236}">
                <a16:creationId xmlns:a16="http://schemas.microsoft.com/office/drawing/2014/main" id="{BD1BAD30-2F8D-4730-A4F9-F5D1FD8B9205}"/>
              </a:ext>
            </a:extLst>
          </p:cNvPr>
          <p:cNvPicPr>
            <a:picLocks noGrp="1" noChangeAspect="1"/>
          </p:cNvPicPr>
          <p:nvPr>
            <p:ph sz="half" idx="2"/>
          </p:nvPr>
        </p:nvPicPr>
        <p:blipFill rotWithShape="1">
          <a:blip r:embed="rId3"/>
          <a:srcRect t="19123" r="2" b="13397"/>
          <a:stretch/>
        </p:blipFill>
        <p:spPr>
          <a:xfrm>
            <a:off x="5404219" y="226077"/>
            <a:ext cx="6546980" cy="3313480"/>
          </a:xfrm>
          <a:prstGeom prst="rect">
            <a:avLst/>
          </a:prstGeom>
        </p:spPr>
      </p:pic>
    </p:spTree>
    <p:extLst>
      <p:ext uri="{BB962C8B-B14F-4D97-AF65-F5344CB8AC3E}">
        <p14:creationId xmlns:p14="http://schemas.microsoft.com/office/powerpoint/2010/main" val="12057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3373AD-DB5D-46DE-8877-A9361F60D043}"/>
              </a:ext>
            </a:extLst>
          </p:cNvPr>
          <p:cNvSpPr>
            <a:spLocks noGrp="1"/>
          </p:cNvSpPr>
          <p:nvPr>
            <p:ph type="title"/>
          </p:nvPr>
        </p:nvSpPr>
        <p:spPr>
          <a:xfrm>
            <a:off x="728577" y="289249"/>
            <a:ext cx="5291327" cy="1188720"/>
          </a:xfrm>
          <a:solidFill>
            <a:srgbClr val="FFFFFF"/>
          </a:solidFill>
          <a:ln>
            <a:solidFill>
              <a:srgbClr val="404040"/>
            </a:solidFill>
          </a:ln>
        </p:spPr>
        <p:txBody>
          <a:bodyPr vert="horz" lIns="182880" tIns="182880" rIns="182880" bIns="182880" rtlCol="0">
            <a:normAutofit/>
          </a:bodyPr>
          <a:lstStyle/>
          <a:p>
            <a:r>
              <a:rPr lang="en-US"/>
              <a:t>Saving your exhibit</a:t>
            </a:r>
          </a:p>
        </p:txBody>
      </p:sp>
      <p:sp>
        <p:nvSpPr>
          <p:cNvPr id="7" name="Content Placeholder 6">
            <a:extLst>
              <a:ext uri="{FF2B5EF4-FFF2-40B4-BE49-F238E27FC236}">
                <a16:creationId xmlns:a16="http://schemas.microsoft.com/office/drawing/2014/main" id="{1BB0365E-E7B0-4AB6-A52C-271968B9AC92}"/>
              </a:ext>
            </a:extLst>
          </p:cNvPr>
          <p:cNvSpPr>
            <a:spLocks noGrp="1"/>
          </p:cNvSpPr>
          <p:nvPr>
            <p:ph idx="1"/>
          </p:nvPr>
        </p:nvSpPr>
        <p:spPr>
          <a:xfrm>
            <a:off x="728577" y="2157103"/>
            <a:ext cx="5491967" cy="4090008"/>
          </a:xfrm>
        </p:spPr>
        <p:txBody>
          <a:bodyPr vert="horz" lIns="91440" tIns="45720" rIns="91440" bIns="45720" rtlCol="0">
            <a:normAutofit/>
          </a:bodyPr>
          <a:lstStyle/>
          <a:p>
            <a:pPr>
              <a:lnSpc>
                <a:spcPct val="90000"/>
              </a:lnSpc>
            </a:pPr>
            <a:r>
              <a:rPr lang="en-US" sz="2300" dirty="0">
                <a:solidFill>
                  <a:schemeClr val="bg1"/>
                </a:solidFill>
                <a:latin typeface="Calibri" panose="020F0502020204030204" pitchFamily="34" charset="0"/>
                <a:cs typeface="Calibri" panose="020F0502020204030204" pitchFamily="34" charset="0"/>
              </a:rPr>
              <a:t>At the top right hand corner, click on “Save Changes” to save the work done so far. </a:t>
            </a:r>
          </a:p>
          <a:p>
            <a:pPr>
              <a:lnSpc>
                <a:spcPct val="90000"/>
              </a:lnSpc>
            </a:pPr>
            <a:r>
              <a:rPr lang="en-US" sz="2300" dirty="0">
                <a:solidFill>
                  <a:schemeClr val="bg1"/>
                </a:solidFill>
                <a:latin typeface="Calibri" panose="020F0502020204030204" pitchFamily="34" charset="0"/>
                <a:cs typeface="Calibri" panose="020F0502020204030204" pitchFamily="34" charset="0"/>
              </a:rPr>
              <a:t>Checking the box for “Public” or “Featured” will allow the exhibit to be viewable to the public or featured on the main page. </a:t>
            </a:r>
          </a:p>
          <a:p>
            <a:pPr lvl="1">
              <a:lnSpc>
                <a:spcPct val="90000"/>
              </a:lnSpc>
            </a:pPr>
            <a:r>
              <a:rPr lang="en-US" sz="2300" dirty="0">
                <a:solidFill>
                  <a:schemeClr val="bg1"/>
                </a:solidFill>
                <a:latin typeface="Calibri" panose="020F0502020204030204" pitchFamily="34" charset="0"/>
                <a:cs typeface="Calibri" panose="020F0502020204030204" pitchFamily="34" charset="0"/>
              </a:rPr>
              <a:t>These options can be selected at this time, if desired, but it is advisable to wait until after the exhibit is finalized to select these options. </a:t>
            </a:r>
          </a:p>
          <a:p>
            <a:pPr>
              <a:lnSpc>
                <a:spcPct val="90000"/>
              </a:lnSpc>
            </a:pPr>
            <a:endParaRPr lang="en-US" dirty="0">
              <a:solidFill>
                <a:srgbClr val="FFFFFF"/>
              </a:solidFill>
              <a:latin typeface="Calibri" panose="020F0502020204030204" pitchFamily="34" charset="0"/>
              <a:cs typeface="Calibri" panose="020F0502020204030204" pitchFamily="34" charset="0"/>
            </a:endParaRPr>
          </a:p>
          <a:p>
            <a:pPr>
              <a:lnSpc>
                <a:spcPct val="90000"/>
              </a:lnSpc>
            </a:pPr>
            <a:endParaRPr lang="en-US" dirty="0">
              <a:solidFill>
                <a:srgbClr val="FFFFFF"/>
              </a:solidFill>
              <a:latin typeface="Calibri" panose="020F0502020204030204" pitchFamily="34" charset="0"/>
              <a:cs typeface="Calibri" panose="020F0502020204030204" pitchFamily="34" charset="0"/>
            </a:endParaRPr>
          </a:p>
          <a:p>
            <a:pPr>
              <a:lnSpc>
                <a:spcPct val="90000"/>
              </a:lnSpc>
            </a:pPr>
            <a:endParaRPr lang="en-US" dirty="0">
              <a:solidFill>
                <a:srgbClr val="FFFFFF"/>
              </a:solidFill>
              <a:latin typeface="Calibri" panose="020F0502020204030204" pitchFamily="34" charset="0"/>
              <a:cs typeface="Calibri" panose="020F0502020204030204" pitchFamily="34" charset="0"/>
            </a:endParaRPr>
          </a:p>
          <a:p>
            <a:pPr>
              <a:lnSpc>
                <a:spcPct val="90000"/>
              </a:lnSpc>
            </a:pPr>
            <a:endParaRPr lang="en-US" dirty="0">
              <a:solidFill>
                <a:srgbClr val="FFFFFF"/>
              </a:solidFill>
              <a:latin typeface="Calibri" panose="020F0502020204030204" pitchFamily="34" charset="0"/>
              <a:cs typeface="Calibri" panose="020F0502020204030204" pitchFamily="34" charset="0"/>
            </a:endParaRPr>
          </a:p>
          <a:p>
            <a:pPr>
              <a:lnSpc>
                <a:spcPct val="90000"/>
              </a:lnSpc>
            </a:pPr>
            <a:endParaRPr lang="en-US" b="0" dirty="0">
              <a:solidFill>
                <a:srgbClr val="FFFFFF"/>
              </a:solidFill>
              <a:latin typeface="Calibri" panose="020F0502020204030204" pitchFamily="34" charset="0"/>
              <a:cs typeface="Calibri" panose="020F0502020204030204" pitchFamily="34" charset="0"/>
            </a:endParaRPr>
          </a:p>
          <a:p>
            <a:pPr>
              <a:lnSpc>
                <a:spcPct val="90000"/>
              </a:lnSpc>
            </a:pPr>
            <a:endParaRPr lang="en-US" b="0" dirty="0">
              <a:solidFill>
                <a:srgbClr val="FFFFFF"/>
              </a:solidFill>
              <a:latin typeface="Calibri" panose="020F0502020204030204" pitchFamily="34" charset="0"/>
              <a:cs typeface="Calibri" panose="020F0502020204030204" pitchFamily="34" charset="0"/>
            </a:endParaRPr>
          </a:p>
          <a:p>
            <a:pPr marL="0" indent="0">
              <a:lnSpc>
                <a:spcPct val="90000"/>
              </a:lnSpc>
              <a:buNone/>
            </a:pPr>
            <a:endParaRPr lang="en-US" b="1" dirty="0">
              <a:solidFill>
                <a:srgbClr val="FFFFFF"/>
              </a:solidFill>
            </a:endParaRPr>
          </a:p>
        </p:txBody>
      </p:sp>
      <p:sp>
        <p:nvSpPr>
          <p:cNvPr id="40" name="Rectangle 39">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1">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10;&#10;Description automatically generated">
            <a:extLst>
              <a:ext uri="{FF2B5EF4-FFF2-40B4-BE49-F238E27FC236}">
                <a16:creationId xmlns:a16="http://schemas.microsoft.com/office/drawing/2014/main" id="{C7D8D778-4766-4551-B980-E1F94861AEB1}"/>
              </a:ext>
            </a:extLst>
          </p:cNvPr>
          <p:cNvPicPr>
            <a:picLocks noChangeAspect="1"/>
          </p:cNvPicPr>
          <p:nvPr/>
        </p:nvPicPr>
        <p:blipFill>
          <a:blip r:embed="rId2"/>
          <a:stretch>
            <a:fillRect/>
          </a:stretch>
        </p:blipFill>
        <p:spPr>
          <a:xfrm>
            <a:off x="7865364" y="1940910"/>
            <a:ext cx="3355848" cy="2659509"/>
          </a:xfrm>
          <a:prstGeom prst="rect">
            <a:avLst/>
          </a:prstGeom>
        </p:spPr>
      </p:pic>
      <p:sp>
        <p:nvSpPr>
          <p:cNvPr id="2" name="Arrow: Up 1">
            <a:extLst>
              <a:ext uri="{FF2B5EF4-FFF2-40B4-BE49-F238E27FC236}">
                <a16:creationId xmlns:a16="http://schemas.microsoft.com/office/drawing/2014/main" id="{1D6D425E-3E22-4E4F-93A4-96A9C557060A}"/>
              </a:ext>
            </a:extLst>
          </p:cNvPr>
          <p:cNvSpPr/>
          <p:nvPr/>
        </p:nvSpPr>
        <p:spPr>
          <a:xfrm rot="2823067">
            <a:off x="9496926" y="2500223"/>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0D7224EF-4621-4CEC-A111-8415C1260B3D}"/>
              </a:ext>
            </a:extLst>
          </p:cNvPr>
          <p:cNvSpPr>
            <a:spLocks noChangeArrowheads="1"/>
          </p:cNvSpPr>
          <p:nvPr/>
        </p:nvSpPr>
        <p:spPr bwMode="auto">
          <a:xfrm>
            <a:off x="0" y="-879395"/>
            <a:ext cx="7808548"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999999"/>
                </a:solidFill>
                <a:effectLst/>
                <a:latin typeface="Lato" panose="020F0502020204030203" pitchFamily="34" charset="0"/>
              </a:rPr>
              <a:t>!</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999999"/>
                </a:solidFill>
                <a:effectLst/>
                <a:latin typeface="Lato" panose="020F0502020204030203" pitchFamily="34" charset="0"/>
              </a:rPr>
              <a:t>  </a:t>
            </a:r>
            <a:r>
              <a:rPr kumimoji="0" lang="en-US" altLang="en-US" sz="12800" b="0" i="0" u="none" strike="noStrike" cap="none" normalizeH="0" baseline="0" dirty="0">
                <a:ln>
                  <a:noFill/>
                </a:ln>
                <a:solidFill>
                  <a:srgbClr val="999999"/>
                </a:solidFill>
                <a:effectLst/>
                <a:latin typeface="Lato" panose="020F0502020204030203"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AutoShape 2">
            <a:extLst>
              <a:ext uri="{FF2B5EF4-FFF2-40B4-BE49-F238E27FC236}">
                <a16:creationId xmlns:a16="http://schemas.microsoft.com/office/drawing/2014/main" id="{3D87989B-5457-4A49-A6C0-64038F6B66CC}"/>
              </a:ext>
            </a:extLst>
          </p:cNvPr>
          <p:cNvSpPr>
            <a:spLocks noChangeAspect="1" noChangeArrowheads="1"/>
          </p:cNvSpPr>
          <p:nvPr/>
        </p:nvSpPr>
        <p:spPr bwMode="auto">
          <a:xfrm>
            <a:off x="63500" y="-898525"/>
            <a:ext cx="7248525" cy="2038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0752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63373AD-DB5D-46DE-8877-A9361F60D043}"/>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ormAutofit/>
          </a:bodyPr>
          <a:lstStyle/>
          <a:p>
            <a:r>
              <a:rPr lang="en-US"/>
              <a:t>VIEWING your exhibit</a:t>
            </a:r>
            <a:endParaRPr lang="en-US" dirty="0"/>
          </a:p>
        </p:txBody>
      </p:sp>
      <p:pic>
        <p:nvPicPr>
          <p:cNvPr id="21" name="Content Placeholder 20">
            <a:extLst>
              <a:ext uri="{FF2B5EF4-FFF2-40B4-BE49-F238E27FC236}">
                <a16:creationId xmlns:a16="http://schemas.microsoft.com/office/drawing/2014/main" id="{634D84AB-E022-4E88-8715-883BED6C1867}"/>
              </a:ext>
            </a:extLst>
          </p:cNvPr>
          <p:cNvPicPr>
            <a:picLocks noGrp="1" noChangeAspect="1"/>
          </p:cNvPicPr>
          <p:nvPr>
            <p:ph idx="1"/>
          </p:nvPr>
        </p:nvPicPr>
        <p:blipFill rotWithShape="1">
          <a:blip r:embed="rId2"/>
          <a:srcRect l="22236" t="10527" r="7595" b="4907"/>
          <a:stretch/>
        </p:blipFill>
        <p:spPr>
          <a:xfrm>
            <a:off x="1651518" y="2042603"/>
            <a:ext cx="4867425" cy="3299736"/>
          </a:xfrm>
        </p:spPr>
      </p:pic>
      <p:sp>
        <p:nvSpPr>
          <p:cNvPr id="33" name="TextBox 32">
            <a:extLst>
              <a:ext uri="{FF2B5EF4-FFF2-40B4-BE49-F238E27FC236}">
                <a16:creationId xmlns:a16="http://schemas.microsoft.com/office/drawing/2014/main" id="{96F0FE00-4051-470C-A902-BD7ECDE43A2A}"/>
              </a:ext>
            </a:extLst>
          </p:cNvPr>
          <p:cNvSpPr txBox="1"/>
          <p:nvPr/>
        </p:nvSpPr>
        <p:spPr>
          <a:xfrm>
            <a:off x="6639898" y="2009104"/>
            <a:ext cx="4181467" cy="3395801"/>
          </a:xfrm>
          <a:prstGeom prst="rect">
            <a:avLst/>
          </a:prstGeom>
          <a:solidFill>
            <a:schemeClr val="accent2">
              <a:lumMod val="40000"/>
              <a:lumOff val="60000"/>
            </a:schemeClr>
          </a:solidFill>
        </p:spPr>
        <p:txBody>
          <a:bodyPr wrap="square">
            <a:spAutoFit/>
          </a:bodyPr>
          <a:lstStyle/>
          <a:p>
            <a:pPr marL="228600" marR="0" lvl="0" indent="-228600" algn="l" defTabSz="914400" rtl="0" eaLnBrk="1" fontAlgn="auto" latinLnBrk="0" hangingPunct="1">
              <a:lnSpc>
                <a:spcPct val="100000"/>
              </a:lnSpc>
              <a:spcBef>
                <a:spcPts val="1000"/>
              </a:spcBef>
              <a:spcAft>
                <a:spcPts val="0"/>
              </a:spcAft>
              <a:buClr>
                <a:srgbClr val="8784C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Note: The exhibit creator has the option to “View the Public Page” at any point without making the exhibit public. This option becomes visible once the exhibit has been saved for the first time. </a:t>
            </a:r>
          </a:p>
          <a:p>
            <a:pPr marL="228600" marR="0" lvl="0" indent="-228600" algn="l" defTabSz="914400" rtl="0" eaLnBrk="1" fontAlgn="auto" latinLnBrk="0" hangingPunct="1">
              <a:lnSpc>
                <a:spcPct val="100000"/>
              </a:lnSpc>
              <a:spcBef>
                <a:spcPts val="1000"/>
              </a:spcBef>
              <a:spcAft>
                <a:spcPts val="0"/>
              </a:spcAft>
              <a:buClr>
                <a:srgbClr val="8784C7"/>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Once the exhibit is saved, a “View Public Page” button will appear below the “Save Changes” button. This allows for immediately viewing the collection as a patron would view it.</a:t>
            </a:r>
          </a:p>
          <a:p>
            <a:pPr marL="685800" lvl="1" indent="-228600" defTabSz="914400">
              <a:spcBef>
                <a:spcPts val="1000"/>
              </a:spcBef>
              <a:buClr>
                <a:srgbClr val="8784C7"/>
              </a:buClr>
              <a:buFont typeface="Arial" panose="020B0604020202020204" pitchFamily="34" charset="0"/>
              <a:buChar char="•"/>
              <a:defRPr/>
            </a:pPr>
            <a:r>
              <a:rPr lang="en-US" dirty="0">
                <a:latin typeface="Calibri" panose="020F0502020204030204" pitchFamily="34" charset="0"/>
                <a:cs typeface="Calibri" panose="020F0502020204030204" pitchFamily="34" charset="0"/>
              </a:rPr>
              <a:t>It is a good way to test your work.</a:t>
            </a:r>
            <a:endParaRPr kumimoji="0" lang="en-US"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sp>
        <p:nvSpPr>
          <p:cNvPr id="25" name="Arrow: Left 24">
            <a:extLst>
              <a:ext uri="{FF2B5EF4-FFF2-40B4-BE49-F238E27FC236}">
                <a16:creationId xmlns:a16="http://schemas.microsoft.com/office/drawing/2014/main" id="{0BA99737-805B-4147-BE68-E57ECD4ECC05}"/>
              </a:ext>
            </a:extLst>
          </p:cNvPr>
          <p:cNvSpPr/>
          <p:nvPr/>
        </p:nvSpPr>
        <p:spPr>
          <a:xfrm rot="8192714">
            <a:off x="3924870" y="298689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50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8D703-1BC0-4FD7-9984-1360E5FB2DC8}"/>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What is an Exhibit? </a:t>
            </a:r>
          </a:p>
        </p:txBody>
      </p:sp>
      <p:sp>
        <p:nvSpPr>
          <p:cNvPr id="16" name="Content Placeholder 2">
            <a:extLst>
              <a:ext uri="{FF2B5EF4-FFF2-40B4-BE49-F238E27FC236}">
                <a16:creationId xmlns:a16="http://schemas.microsoft.com/office/drawing/2014/main" id="{EADF2A14-1863-4977-BC9F-DCD5B7DA5982}"/>
              </a:ext>
            </a:extLst>
          </p:cNvPr>
          <p:cNvSpPr>
            <a:spLocks noGrp="1"/>
          </p:cNvSpPr>
          <p:nvPr>
            <p:ph idx="1"/>
          </p:nvPr>
        </p:nvSpPr>
        <p:spPr>
          <a:xfrm>
            <a:off x="5591695" y="1402080"/>
            <a:ext cx="5320696" cy="4053840"/>
          </a:xfrm>
        </p:spPr>
        <p:txBody>
          <a:bodyPr anchor="ctr">
            <a:normAutofit/>
          </a:bodyPr>
          <a:lstStyle/>
          <a:p>
            <a:pPr>
              <a:lnSpc>
                <a:spcPct val="90000"/>
              </a:lnSpc>
            </a:pPr>
            <a:r>
              <a:rPr lang="en-US"/>
              <a:t>Exhibits are curated digital showcases combining images, text, audio, video, and other uploaded items into coherent narrative for people to browse. They tend to connect to the overarching themes of the site, contextualizing items with complementary narratives.</a:t>
            </a:r>
          </a:p>
          <a:p>
            <a:pPr marL="0" indent="0">
              <a:lnSpc>
                <a:spcPct val="90000"/>
              </a:lnSpc>
              <a:buNone/>
            </a:pPr>
            <a:endParaRPr lang="en-US"/>
          </a:p>
          <a:p>
            <a:pPr>
              <a:lnSpc>
                <a:spcPct val="90000"/>
              </a:lnSpc>
            </a:pPr>
            <a:r>
              <a:rPr lang="en-US"/>
              <a:t>When building exhibits, it is important to remember that items cannot be created spontaneously in </a:t>
            </a:r>
            <a:r>
              <a:rPr lang="en-US" err="1"/>
              <a:t>Omeka</a:t>
            </a:r>
            <a:r>
              <a:rPr lang="en-US"/>
              <a:t>, but thought must be given to site structure from the outset. You have started to create the items, started to sort them into collections, and finally you will now exhibit them, perhaps pulling from multiple collections for one exhibit.</a:t>
            </a:r>
          </a:p>
          <a:p>
            <a:pPr>
              <a:lnSpc>
                <a:spcPct val="90000"/>
              </a:lnSpc>
            </a:pPr>
            <a:endParaRPr lang="en-US"/>
          </a:p>
        </p:txBody>
      </p:sp>
    </p:spTree>
    <p:extLst>
      <p:ext uri="{BB962C8B-B14F-4D97-AF65-F5344CB8AC3E}">
        <p14:creationId xmlns:p14="http://schemas.microsoft.com/office/powerpoint/2010/main" val="2551989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FFF8DB2-5F7B-4060-BE63-A6ABCD5AA9B0}"/>
              </a:ext>
            </a:extLst>
          </p:cNvPr>
          <p:cNvSpPr txBox="1">
            <a:spLocks/>
          </p:cNvSpPr>
          <p:nvPr/>
        </p:nvSpPr>
        <p:spPr>
          <a:xfrm>
            <a:off x="643467" y="643467"/>
            <a:ext cx="3363974" cy="1728044"/>
          </a:xfrm>
          <a:prstGeom prst="rect">
            <a:avLst/>
          </a:prstGeom>
          <a:noFill/>
          <a:ln>
            <a:solidFill>
              <a:schemeClr val="bg1"/>
            </a:solidFill>
          </a:ln>
        </p:spPr>
        <p:txBody>
          <a:bodyPr vert="horz" wrap="square"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spcAft>
                <a:spcPts val="600"/>
              </a:spcAft>
            </a:pPr>
            <a:r>
              <a:rPr lang="en-US">
                <a:solidFill>
                  <a:schemeClr val="bg1"/>
                </a:solidFill>
              </a:rPr>
              <a:t>ADDING PAGES</a:t>
            </a:r>
          </a:p>
        </p:txBody>
      </p:sp>
      <p:sp>
        <p:nvSpPr>
          <p:cNvPr id="3" name="TextBox 2">
            <a:extLst>
              <a:ext uri="{FF2B5EF4-FFF2-40B4-BE49-F238E27FC236}">
                <a16:creationId xmlns:a16="http://schemas.microsoft.com/office/drawing/2014/main" id="{A4B6BC51-F4BC-4B5C-A303-053FB8A0C867}"/>
              </a:ext>
            </a:extLst>
          </p:cNvPr>
          <p:cNvSpPr txBox="1"/>
          <p:nvPr/>
        </p:nvSpPr>
        <p:spPr>
          <a:xfrm>
            <a:off x="643468" y="2638044"/>
            <a:ext cx="3363974" cy="3415622"/>
          </a:xfrm>
          <a:prstGeom prst="rect">
            <a:avLst/>
          </a:prstGeom>
        </p:spPr>
        <p:txBody>
          <a:bodyPr vert="horz" lIns="91440" tIns="45720" rIns="91440" bIns="45720"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sz="1300" b="0" i="0" dirty="0">
                <a:solidFill>
                  <a:schemeClr val="bg1"/>
                </a:solidFill>
                <a:effectLst/>
              </a:rPr>
              <a:t>Exhibits are composed of dynamic pages that combine items from your repository with narrative to tell a story. </a:t>
            </a:r>
          </a:p>
          <a:p>
            <a:pPr indent="-228600" defTabSz="914400">
              <a:lnSpc>
                <a:spcPct val="90000"/>
              </a:lnSpc>
              <a:spcBef>
                <a:spcPts val="1000"/>
              </a:spcBef>
              <a:buClr>
                <a:schemeClr val="accent2"/>
              </a:buClr>
              <a:buFont typeface="Arial" panose="020B0604020202020204" pitchFamily="34" charset="0"/>
              <a:buChar char="•"/>
            </a:pPr>
            <a:r>
              <a:rPr lang="en-US" sz="1300" b="0" i="0" dirty="0">
                <a:solidFill>
                  <a:schemeClr val="bg1"/>
                </a:solidFill>
                <a:effectLst/>
              </a:rPr>
              <a:t>Best practice in creating an exhibit would involve sketching out your objectives and structure in  (your outline and wireframe) – for purposes of this tutorial we are going to work to a predefined path.</a:t>
            </a:r>
          </a:p>
          <a:p>
            <a:pPr defTabSz="914400">
              <a:lnSpc>
                <a:spcPct val="90000"/>
              </a:lnSpc>
              <a:spcBef>
                <a:spcPts val="1000"/>
              </a:spcBef>
              <a:buClr>
                <a:schemeClr val="accent2"/>
              </a:buClr>
            </a:pPr>
            <a:endParaRPr lang="en-US" sz="1300" b="0" i="0" dirty="0">
              <a:solidFill>
                <a:schemeClr val="bg1"/>
              </a:solidFill>
              <a:effectLst/>
            </a:endParaRPr>
          </a:p>
          <a:p>
            <a:pPr indent="-228600" defTabSz="914400">
              <a:lnSpc>
                <a:spcPct val="90000"/>
              </a:lnSpc>
              <a:spcBef>
                <a:spcPts val="1000"/>
              </a:spcBef>
              <a:buClr>
                <a:schemeClr val="accent2"/>
              </a:buClr>
              <a:buFont typeface="Arial" panose="020B0604020202020204" pitchFamily="34" charset="0"/>
              <a:buChar char="•"/>
            </a:pPr>
            <a:r>
              <a:rPr lang="en-US" sz="1300" b="0" i="0" dirty="0">
                <a:solidFill>
                  <a:schemeClr val="bg1"/>
                </a:solidFill>
                <a:effectLst/>
              </a:rPr>
              <a:t>Choose the Edit link from below the Exhibit title, hit “Edit” and scroll to the bottom of the project metadata page. </a:t>
            </a:r>
          </a:p>
          <a:p>
            <a:pPr indent="-228600" defTabSz="914400">
              <a:lnSpc>
                <a:spcPct val="90000"/>
              </a:lnSpc>
              <a:spcBef>
                <a:spcPts val="1000"/>
              </a:spcBef>
              <a:buClr>
                <a:schemeClr val="accent2"/>
              </a:buClr>
              <a:buFont typeface="Arial" panose="020B0604020202020204" pitchFamily="34" charset="0"/>
              <a:buChar char="•"/>
            </a:pPr>
            <a:endParaRPr lang="en-US" sz="1300" dirty="0">
              <a:solidFill>
                <a:schemeClr val="bg1"/>
              </a:solidFill>
            </a:endParaRPr>
          </a:p>
          <a:p>
            <a:pPr indent="-228600" defTabSz="914400">
              <a:lnSpc>
                <a:spcPct val="90000"/>
              </a:lnSpc>
              <a:spcBef>
                <a:spcPts val="1000"/>
              </a:spcBef>
              <a:buClr>
                <a:schemeClr val="accent2"/>
              </a:buClr>
              <a:buFont typeface="Arial" panose="020B0604020202020204" pitchFamily="34" charset="0"/>
              <a:buChar char="•"/>
            </a:pPr>
            <a:r>
              <a:rPr lang="en-US" sz="1300" b="0" i="0" dirty="0">
                <a:solidFill>
                  <a:schemeClr val="bg1"/>
                </a:solidFill>
                <a:effectLst/>
              </a:rPr>
              <a:t>You will see a button inviting you to ‘</a:t>
            </a:r>
            <a:r>
              <a:rPr lang="en-US" sz="1300" b="1" i="0" dirty="0">
                <a:solidFill>
                  <a:schemeClr val="bg1"/>
                </a:solidFill>
                <a:effectLst/>
              </a:rPr>
              <a:t>Add Page’. Go ahead – press it</a:t>
            </a:r>
            <a:r>
              <a:rPr lang="en-US" sz="1300" b="0" i="0" dirty="0">
                <a:solidFill>
                  <a:schemeClr val="bg1"/>
                </a:solidFill>
                <a:effectLst/>
              </a:rPr>
              <a:t>.</a:t>
            </a:r>
          </a:p>
          <a:p>
            <a:pPr indent="-228600" defTabSz="914400">
              <a:lnSpc>
                <a:spcPct val="90000"/>
              </a:lnSpc>
              <a:spcBef>
                <a:spcPts val="1000"/>
              </a:spcBef>
              <a:buClr>
                <a:schemeClr val="accent2"/>
              </a:buClr>
              <a:buFont typeface="Arial" panose="020B0604020202020204" pitchFamily="34" charset="0"/>
              <a:buChar char="•"/>
            </a:pPr>
            <a:endParaRPr lang="en-US" sz="1300" dirty="0">
              <a:solidFill>
                <a:schemeClr val="bg1"/>
              </a:solidFill>
            </a:endParaRPr>
          </a:p>
          <a:p>
            <a:pPr indent="-228600" defTabSz="914400">
              <a:lnSpc>
                <a:spcPct val="90000"/>
              </a:lnSpc>
              <a:spcBef>
                <a:spcPts val="1000"/>
              </a:spcBef>
              <a:buClr>
                <a:schemeClr val="accent2"/>
              </a:buClr>
              <a:buFont typeface="Arial" panose="020B0604020202020204" pitchFamily="34" charset="0"/>
              <a:buChar char="•"/>
            </a:pPr>
            <a:endParaRPr lang="en-US" sz="1300" dirty="0">
              <a:solidFill>
                <a:schemeClr val="bg1"/>
              </a:solidFill>
            </a:endParaRPr>
          </a:p>
        </p:txBody>
      </p:sp>
      <p:pic>
        <p:nvPicPr>
          <p:cNvPr id="10" name="Picture 9">
            <a:extLst>
              <a:ext uri="{FF2B5EF4-FFF2-40B4-BE49-F238E27FC236}">
                <a16:creationId xmlns:a16="http://schemas.microsoft.com/office/drawing/2014/main" id="{213181D1-6304-408D-8EA0-11AE6968109B}"/>
              </a:ext>
            </a:extLst>
          </p:cNvPr>
          <p:cNvPicPr>
            <a:picLocks noChangeAspect="1"/>
          </p:cNvPicPr>
          <p:nvPr/>
        </p:nvPicPr>
        <p:blipFill rotWithShape="1">
          <a:blip r:embed="rId3"/>
          <a:srcRect t="7308" r="13241" b="7243"/>
          <a:stretch/>
        </p:blipFill>
        <p:spPr>
          <a:xfrm>
            <a:off x="5139144" y="2948474"/>
            <a:ext cx="6076252" cy="3366304"/>
          </a:xfrm>
          <a:prstGeom prst="rect">
            <a:avLst/>
          </a:prstGeom>
        </p:spPr>
      </p:pic>
      <p:pic>
        <p:nvPicPr>
          <p:cNvPr id="15" name="Picture 14">
            <a:extLst>
              <a:ext uri="{FF2B5EF4-FFF2-40B4-BE49-F238E27FC236}">
                <a16:creationId xmlns:a16="http://schemas.microsoft.com/office/drawing/2014/main" id="{76D7F64D-F64A-415C-8934-40805B7EFDBB}"/>
              </a:ext>
            </a:extLst>
          </p:cNvPr>
          <p:cNvPicPr>
            <a:picLocks noChangeAspect="1"/>
          </p:cNvPicPr>
          <p:nvPr/>
        </p:nvPicPr>
        <p:blipFill rotWithShape="1">
          <a:blip r:embed="rId4"/>
          <a:srcRect l="1148" t="11727" r="7015" b="40817"/>
          <a:stretch/>
        </p:blipFill>
        <p:spPr>
          <a:xfrm>
            <a:off x="4957004" y="697276"/>
            <a:ext cx="6677028" cy="1940768"/>
          </a:xfrm>
          <a:prstGeom prst="rect">
            <a:avLst/>
          </a:prstGeom>
        </p:spPr>
      </p:pic>
      <p:sp>
        <p:nvSpPr>
          <p:cNvPr id="16" name="Arrow: Right 15">
            <a:extLst>
              <a:ext uri="{FF2B5EF4-FFF2-40B4-BE49-F238E27FC236}">
                <a16:creationId xmlns:a16="http://schemas.microsoft.com/office/drawing/2014/main" id="{EC1E5FBB-2108-4AD5-A8E8-B9371C299231}"/>
              </a:ext>
            </a:extLst>
          </p:cNvPr>
          <p:cNvSpPr/>
          <p:nvPr/>
        </p:nvSpPr>
        <p:spPr>
          <a:xfrm>
            <a:off x="5606795" y="56928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17C20F1-A7BC-4E22-973F-3018762AE4DB}"/>
              </a:ext>
            </a:extLst>
          </p:cNvPr>
          <p:cNvSpPr/>
          <p:nvPr/>
        </p:nvSpPr>
        <p:spPr>
          <a:xfrm rot="18609037">
            <a:off x="3657363" y="3045897"/>
            <a:ext cx="37574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599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6BB9EA-7A32-41A1-8624-94750A403A10}"/>
              </a:ext>
            </a:extLst>
          </p:cNvPr>
          <p:cNvSpPr txBox="1"/>
          <p:nvPr/>
        </p:nvSpPr>
        <p:spPr>
          <a:xfrm>
            <a:off x="754303" y="1721189"/>
            <a:ext cx="6242715" cy="3415622"/>
          </a:xfrm>
          <a:prstGeom prst="rect">
            <a:avLst/>
          </a:prstGeom>
        </p:spPr>
        <p:txBody>
          <a:bodyPr vert="horz" lIns="91440" tIns="45720" rIns="91440" bIns="45720" rtlCol="0">
            <a:noAutofit/>
          </a:bodyPr>
          <a:lstStyle/>
          <a:p>
            <a:pPr indent="-228600" defTabSz="914400" fontAlgn="base">
              <a:spcBef>
                <a:spcPts val="1000"/>
              </a:spcBef>
              <a:buClr>
                <a:schemeClr val="accent2"/>
              </a:buClr>
              <a:buFont typeface="Arial" panose="020B0604020202020204" pitchFamily="34" charset="0"/>
              <a:buChar char="•"/>
            </a:pPr>
            <a:r>
              <a:rPr lang="en-US" sz="2400" b="0" i="0" dirty="0">
                <a:solidFill>
                  <a:schemeClr val="bg1"/>
                </a:solidFill>
                <a:effectLst/>
              </a:rPr>
              <a:t>Note:  Exhibits are composed of individual pages which are themselves composed of a series of blocks each of which can contain items drawn from </a:t>
            </a:r>
            <a:r>
              <a:rPr lang="en-US" sz="2400" b="0" i="0" dirty="0" err="1">
                <a:solidFill>
                  <a:schemeClr val="bg1"/>
                </a:solidFill>
                <a:effectLst/>
              </a:rPr>
              <a:t>Omeka</a:t>
            </a:r>
            <a:r>
              <a:rPr lang="en-US" sz="2400" b="0" i="0" dirty="0">
                <a:solidFill>
                  <a:schemeClr val="bg1"/>
                </a:solidFill>
                <a:effectLst/>
              </a:rPr>
              <a:t> as well as text and captions that you create to narrate your exhibit. </a:t>
            </a:r>
            <a:endParaRPr lang="en-US" sz="2400" dirty="0">
              <a:solidFill>
                <a:schemeClr val="bg1"/>
              </a:solidFill>
            </a:endParaRPr>
          </a:p>
          <a:p>
            <a:pPr indent="-228600" defTabSz="914400" fontAlgn="base">
              <a:spcBef>
                <a:spcPts val="1000"/>
              </a:spcBef>
              <a:buClr>
                <a:schemeClr val="accent2"/>
              </a:buClr>
              <a:buFont typeface="Arial" panose="020B0604020202020204" pitchFamily="34" charset="0"/>
              <a:buChar char="•"/>
            </a:pPr>
            <a:endParaRPr lang="en-US" sz="2400" b="0" i="0" dirty="0">
              <a:solidFill>
                <a:schemeClr val="bg1"/>
              </a:solidFill>
              <a:effectLst/>
            </a:endParaRPr>
          </a:p>
          <a:p>
            <a:pPr indent="-228600" defTabSz="914400" fontAlgn="base">
              <a:spcBef>
                <a:spcPts val="1000"/>
              </a:spcBef>
              <a:buClr>
                <a:schemeClr val="accent2"/>
              </a:buClr>
              <a:buFont typeface="Arial" panose="020B0604020202020204" pitchFamily="34" charset="0"/>
              <a:buChar char="•"/>
            </a:pPr>
            <a:r>
              <a:rPr lang="en-US" sz="2400" b="0" i="0" dirty="0">
                <a:solidFill>
                  <a:schemeClr val="bg1"/>
                </a:solidFill>
                <a:effectLst/>
              </a:rPr>
              <a:t>This schematic illustrates this hierarchy.</a:t>
            </a:r>
          </a:p>
          <a:p>
            <a:pPr indent="-228600" defTabSz="914400" fontAlgn="base">
              <a:spcBef>
                <a:spcPts val="1000"/>
              </a:spcBef>
              <a:buClr>
                <a:schemeClr val="accent2"/>
              </a:buClr>
              <a:buFont typeface="Arial" panose="020B0604020202020204" pitchFamily="34" charset="0"/>
              <a:buChar char="•"/>
            </a:pPr>
            <a:endParaRPr lang="en-US" sz="2400" b="0" i="0" dirty="0">
              <a:solidFill>
                <a:schemeClr val="bg1"/>
              </a:solidFill>
              <a:effectLst/>
            </a:endParaRPr>
          </a:p>
          <a:p>
            <a:pPr indent="-228600" defTabSz="914400" fontAlgn="base">
              <a:spcBef>
                <a:spcPts val="1000"/>
              </a:spcBef>
              <a:buClr>
                <a:schemeClr val="accent2"/>
              </a:buClr>
              <a:buFont typeface="Arial" panose="020B0604020202020204" pitchFamily="34" charset="0"/>
              <a:buChar char="•"/>
            </a:pPr>
            <a:r>
              <a:rPr lang="en-US" sz="2400" b="0" i="0" dirty="0">
                <a:solidFill>
                  <a:schemeClr val="bg1"/>
                </a:solidFill>
                <a:effectLst/>
              </a:rPr>
              <a:t>Let’s move on to the Page Builder screen.</a:t>
            </a:r>
          </a:p>
        </p:txBody>
      </p:sp>
      <p:pic>
        <p:nvPicPr>
          <p:cNvPr id="4" name="Picture 3">
            <a:extLst>
              <a:ext uri="{FF2B5EF4-FFF2-40B4-BE49-F238E27FC236}">
                <a16:creationId xmlns:a16="http://schemas.microsoft.com/office/drawing/2014/main" id="{6798A0AE-D140-4B44-88E9-EC60E96BA782}"/>
              </a:ext>
            </a:extLst>
          </p:cNvPr>
          <p:cNvPicPr>
            <a:picLocks noChangeAspect="1"/>
          </p:cNvPicPr>
          <p:nvPr/>
        </p:nvPicPr>
        <p:blipFill>
          <a:blip r:embed="rId2"/>
          <a:stretch>
            <a:fillRect/>
          </a:stretch>
        </p:blipFill>
        <p:spPr>
          <a:xfrm>
            <a:off x="8535753" y="623485"/>
            <a:ext cx="2596895" cy="5410199"/>
          </a:xfrm>
          <a:prstGeom prst="rect">
            <a:avLst/>
          </a:prstGeom>
        </p:spPr>
      </p:pic>
    </p:spTree>
    <p:extLst>
      <p:ext uri="{BB962C8B-B14F-4D97-AF65-F5344CB8AC3E}">
        <p14:creationId xmlns:p14="http://schemas.microsoft.com/office/powerpoint/2010/main" val="49112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BA55E6-36CC-45E2-A588-0DD438E7FB8B}"/>
              </a:ext>
            </a:extLst>
          </p:cNvPr>
          <p:cNvPicPr>
            <a:picLocks noChangeAspect="1"/>
          </p:cNvPicPr>
          <p:nvPr/>
        </p:nvPicPr>
        <p:blipFill>
          <a:blip r:embed="rId2"/>
          <a:stretch>
            <a:fillRect/>
          </a:stretch>
        </p:blipFill>
        <p:spPr>
          <a:xfrm>
            <a:off x="643468" y="942021"/>
            <a:ext cx="6250769" cy="4813091"/>
          </a:xfrm>
          <a:prstGeom prst="rect">
            <a:avLst/>
          </a:prstGeom>
        </p:spPr>
      </p:pic>
      <p:sp>
        <p:nvSpPr>
          <p:cNvPr id="3" name="TextBox 2">
            <a:extLst>
              <a:ext uri="{FF2B5EF4-FFF2-40B4-BE49-F238E27FC236}">
                <a16:creationId xmlns:a16="http://schemas.microsoft.com/office/drawing/2014/main" id="{039DA6E9-77B3-4528-BB37-8E5395E1FD5F}"/>
              </a:ext>
            </a:extLst>
          </p:cNvPr>
          <p:cNvSpPr txBox="1"/>
          <p:nvPr/>
        </p:nvSpPr>
        <p:spPr>
          <a:xfrm>
            <a:off x="7847046" y="1007706"/>
            <a:ext cx="4040154" cy="5215811"/>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dirty="0">
                <a:solidFill>
                  <a:schemeClr val="bg1"/>
                </a:solidFill>
              </a:rPr>
              <a:t>Each exhibit needs to have pages filled with the content for that exhibit.</a:t>
            </a:r>
          </a:p>
          <a:p>
            <a:pPr indent="-228600" defTabSz="914400">
              <a:spcBef>
                <a:spcPts val="1000"/>
              </a:spcBef>
              <a:buClr>
                <a:schemeClr val="accent2"/>
              </a:buClr>
              <a:buFont typeface="Arial" panose="020B0604020202020204" pitchFamily="34" charset="0"/>
              <a:buChar char="•"/>
            </a:pPr>
            <a:r>
              <a:rPr lang="en-US" i="0" dirty="0">
                <a:solidFill>
                  <a:schemeClr val="bg1"/>
                </a:solidFill>
                <a:effectLst/>
              </a:rPr>
              <a:t> Pages are composed of blocks of text and items. Give your page a title (which will be used for navigation) and a slug for use in the URL. </a:t>
            </a:r>
          </a:p>
          <a:p>
            <a:pPr indent="-228600" defTabSz="914400">
              <a:spcBef>
                <a:spcPts val="1000"/>
              </a:spcBef>
              <a:buClr>
                <a:schemeClr val="accent2"/>
              </a:buClr>
              <a:buFont typeface="Arial" panose="020B0604020202020204" pitchFamily="34" charset="0"/>
              <a:buChar char="•"/>
            </a:pPr>
            <a:r>
              <a:rPr lang="en-US" i="0" dirty="0">
                <a:solidFill>
                  <a:schemeClr val="bg1"/>
                </a:solidFill>
                <a:effectLst/>
              </a:rPr>
              <a:t>I like to start off with an introduction (bu</a:t>
            </a:r>
            <a:r>
              <a:rPr lang="en-US" dirty="0">
                <a:solidFill>
                  <a:schemeClr val="bg1"/>
                </a:solidFill>
              </a:rPr>
              <a:t>t make sure to name it something other than “Introduction”)</a:t>
            </a:r>
            <a:r>
              <a:rPr lang="en-US" i="0" dirty="0">
                <a:solidFill>
                  <a:schemeClr val="bg1"/>
                </a:solidFill>
                <a:effectLst/>
              </a:rPr>
              <a:t>.</a:t>
            </a:r>
          </a:p>
          <a:p>
            <a:pPr indent="-228600" defTabSz="914400">
              <a:spcBef>
                <a:spcPts val="1000"/>
              </a:spcBef>
              <a:buClr>
                <a:schemeClr val="accent2"/>
              </a:buClr>
              <a:buFont typeface="Arial" panose="020B0604020202020204" pitchFamily="34" charset="0"/>
              <a:buChar char="•"/>
            </a:pPr>
            <a:r>
              <a:rPr lang="en-US" b="0" i="0" dirty="0">
                <a:solidFill>
                  <a:schemeClr val="bg1"/>
                </a:solidFill>
                <a:effectLst/>
                <a:latin typeface="Open Sans"/>
              </a:rPr>
              <a:t>To begin creating content we choose a layout for the first block.</a:t>
            </a:r>
            <a:endParaRPr lang="en-US" i="0" dirty="0">
              <a:solidFill>
                <a:schemeClr val="bg1"/>
              </a:solidFill>
              <a:effectLst/>
            </a:endParaRPr>
          </a:p>
          <a:p>
            <a:pPr indent="-228600" defTabSz="914400">
              <a:spcBef>
                <a:spcPts val="1000"/>
              </a:spcBef>
              <a:buClr>
                <a:schemeClr val="accent2"/>
              </a:buClr>
              <a:buFont typeface="Arial" panose="020B0604020202020204" pitchFamily="34" charset="0"/>
              <a:buChar char="•"/>
            </a:pPr>
            <a:endParaRPr lang="en-US" b="1" dirty="0">
              <a:solidFill>
                <a:schemeClr val="bg1"/>
              </a:solidFill>
            </a:endParaRPr>
          </a:p>
        </p:txBody>
      </p:sp>
    </p:spTree>
    <p:extLst>
      <p:ext uri="{BB962C8B-B14F-4D97-AF65-F5344CB8AC3E}">
        <p14:creationId xmlns:p14="http://schemas.microsoft.com/office/powerpoint/2010/main" val="201760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81B413-65A2-498F-BC9D-639BCF15E990}"/>
              </a:ext>
            </a:extLst>
          </p:cNvPr>
          <p:cNvPicPr>
            <a:picLocks noGrp="1" noChangeAspect="1"/>
          </p:cNvPicPr>
          <p:nvPr>
            <p:ph idx="1"/>
          </p:nvPr>
        </p:nvPicPr>
        <p:blipFill>
          <a:blip r:embed="rId2"/>
          <a:stretch>
            <a:fillRect/>
          </a:stretch>
        </p:blipFill>
        <p:spPr>
          <a:xfrm>
            <a:off x="6735763" y="1782691"/>
            <a:ext cx="4816475" cy="3292618"/>
          </a:xfrm>
          <a:prstGeom prst="rect">
            <a:avLst/>
          </a:prstGeom>
        </p:spPr>
      </p:pic>
      <p:sp>
        <p:nvSpPr>
          <p:cNvPr id="4" name="Text Placeholder 3">
            <a:extLst>
              <a:ext uri="{FF2B5EF4-FFF2-40B4-BE49-F238E27FC236}">
                <a16:creationId xmlns:a16="http://schemas.microsoft.com/office/drawing/2014/main" id="{088D27FD-E8A4-4AC7-A2A9-625CC8CDA8C5}"/>
              </a:ext>
            </a:extLst>
          </p:cNvPr>
          <p:cNvSpPr>
            <a:spLocks noGrp="1"/>
          </p:cNvSpPr>
          <p:nvPr>
            <p:ph type="body" sz="half" idx="2"/>
          </p:nvPr>
        </p:nvSpPr>
        <p:spPr>
          <a:xfrm>
            <a:off x="639762" y="223935"/>
            <a:ext cx="5010149" cy="6431007"/>
          </a:xfrm>
        </p:spPr>
        <p:txBody>
          <a:bodyPr>
            <a:normAutofit lnSpcReduction="10000"/>
          </a:bodyPr>
          <a:lstStyle/>
          <a:p>
            <a:r>
              <a:rPr lang="en-US" sz="1800" b="0" i="0" dirty="0">
                <a:solidFill>
                  <a:schemeClr val="bg1"/>
                </a:solidFill>
                <a:effectLst/>
                <a:latin typeface="Open Sans"/>
              </a:rPr>
              <a:t>To begin creating content we choose a layout for the first block. Let’s kick off by choosing a ‘File with Text.</a:t>
            </a:r>
          </a:p>
          <a:p>
            <a:endParaRPr lang="en-US" sz="1800" dirty="0">
              <a:solidFill>
                <a:schemeClr val="bg1"/>
              </a:solidFill>
            </a:endParaRPr>
          </a:p>
          <a:p>
            <a:r>
              <a:rPr lang="en-US" sz="1800" b="1" dirty="0">
                <a:solidFill>
                  <a:schemeClr val="bg1"/>
                </a:solidFill>
              </a:rPr>
              <a:t>Choose one of the following content blocks to populate your exhibit's page:</a:t>
            </a:r>
          </a:p>
          <a:p>
            <a:r>
              <a:rPr lang="en-US" sz="1800" b="1" dirty="0">
                <a:solidFill>
                  <a:schemeClr val="bg1"/>
                </a:solidFill>
              </a:rPr>
              <a:t>  * </a:t>
            </a:r>
            <a:r>
              <a:rPr lang="en-US" sz="2000" dirty="0"/>
              <a:t>File with Text: Digital file that can be anchored left or right with surrounding text. </a:t>
            </a:r>
            <a:r>
              <a:rPr lang="en-US" sz="1800" b="1" dirty="0">
                <a:solidFill>
                  <a:schemeClr val="bg1"/>
                </a:solidFill>
              </a:rPr>
              <a:t>*</a:t>
            </a:r>
          </a:p>
          <a:p>
            <a:endParaRPr lang="en-US" sz="1800" b="1" dirty="0">
              <a:solidFill>
                <a:schemeClr val="bg1"/>
              </a:solidFill>
            </a:endParaRPr>
          </a:p>
          <a:p>
            <a:r>
              <a:rPr lang="en-US" sz="1800" b="1" dirty="0">
                <a:solidFill>
                  <a:schemeClr val="bg1"/>
                </a:solidFill>
              </a:rPr>
              <a:t> * </a:t>
            </a:r>
            <a:r>
              <a:rPr lang="en-US" sz="2000" dirty="0"/>
              <a:t>Gallery: Layout concentrates on digital files, but some text is allowed.</a:t>
            </a:r>
            <a:r>
              <a:rPr lang="en-US" sz="1800" b="1" dirty="0">
                <a:solidFill>
                  <a:schemeClr val="bg1"/>
                </a:solidFill>
              </a:rPr>
              <a:t>* </a:t>
            </a:r>
          </a:p>
          <a:p>
            <a:endParaRPr lang="en-US" sz="1800" b="1" dirty="0">
              <a:solidFill>
                <a:schemeClr val="bg1"/>
              </a:solidFill>
            </a:endParaRPr>
          </a:p>
          <a:p>
            <a:r>
              <a:rPr lang="en-US" sz="2000" dirty="0"/>
              <a:t>Text: Layout includes text only, with no associated digital files.</a:t>
            </a:r>
            <a:r>
              <a:rPr lang="en-US" sz="1800" b="1" dirty="0">
                <a:solidFill>
                  <a:schemeClr val="bg1"/>
                </a:solidFill>
              </a:rPr>
              <a:t>* </a:t>
            </a:r>
          </a:p>
          <a:p>
            <a:endParaRPr lang="en-US" sz="1800" b="1" dirty="0">
              <a:solidFill>
                <a:schemeClr val="bg1"/>
              </a:solidFill>
            </a:endParaRPr>
          </a:p>
          <a:p>
            <a:r>
              <a:rPr lang="en-US" sz="1800" dirty="0">
                <a:solidFill>
                  <a:schemeClr val="bg1"/>
                </a:solidFill>
              </a:rPr>
              <a:t>*File: Digital files without surrounding text *</a:t>
            </a:r>
          </a:p>
          <a:p>
            <a:endParaRPr lang="en-US" sz="1800" dirty="0">
              <a:solidFill>
                <a:schemeClr val="bg1"/>
              </a:solidFill>
            </a:endParaRPr>
          </a:p>
          <a:p>
            <a:pPr marL="285750" indent="-285750">
              <a:buFont typeface="Arial" panose="020B0604020202020204" pitchFamily="34" charset="0"/>
              <a:buChar char="•"/>
            </a:pPr>
            <a:r>
              <a:rPr lang="en-US" sz="1800" b="1" dirty="0">
                <a:solidFill>
                  <a:schemeClr val="bg1"/>
                </a:solidFill>
              </a:rPr>
              <a:t>* </a:t>
            </a:r>
            <a:r>
              <a:rPr lang="en-US" sz="1800" b="1" dirty="0" err="1">
                <a:solidFill>
                  <a:schemeClr val="bg1"/>
                </a:solidFill>
              </a:rPr>
              <a:t>Neatline</a:t>
            </a:r>
            <a:r>
              <a:rPr lang="en-US" sz="1800" b="1" dirty="0">
                <a:solidFill>
                  <a:schemeClr val="bg1"/>
                </a:solidFill>
              </a:rPr>
              <a:t> (don't worry about this function yet). </a:t>
            </a:r>
          </a:p>
          <a:p>
            <a:endParaRPr lang="en-US" sz="1800" b="1" dirty="0"/>
          </a:p>
        </p:txBody>
      </p:sp>
    </p:spTree>
    <p:extLst>
      <p:ext uri="{BB962C8B-B14F-4D97-AF65-F5344CB8AC3E}">
        <p14:creationId xmlns:p14="http://schemas.microsoft.com/office/powerpoint/2010/main" val="191276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E41321-A8F8-400B-ADC1-6ADF2D6CA95C}"/>
              </a:ext>
            </a:extLst>
          </p:cNvPr>
          <p:cNvSpPr>
            <a:spLocks noGrp="1"/>
          </p:cNvSpPr>
          <p:nvPr>
            <p:ph type="body" idx="1"/>
          </p:nvPr>
        </p:nvSpPr>
        <p:spPr>
          <a:xfrm>
            <a:off x="1387493" y="1618118"/>
            <a:ext cx="4270248" cy="704087"/>
          </a:xfrm>
        </p:spPr>
        <p:txBody>
          <a:bodyPr/>
          <a:lstStyle/>
          <a:p>
            <a:r>
              <a:rPr lang="en-US" i="0" dirty="0">
                <a:solidFill>
                  <a:srgbClr val="000000"/>
                </a:solidFill>
                <a:effectLst/>
                <a:latin typeface="Roboto" panose="02000000000000000000" pitchFamily="2" charset="0"/>
              </a:rPr>
              <a:t>Content Blocks on a Page in Admin view</a:t>
            </a:r>
            <a:endParaRPr lang="en-US" dirty="0"/>
          </a:p>
        </p:txBody>
      </p:sp>
      <p:pic>
        <p:nvPicPr>
          <p:cNvPr id="7" name="Content Placeholder 6">
            <a:extLst>
              <a:ext uri="{FF2B5EF4-FFF2-40B4-BE49-F238E27FC236}">
                <a16:creationId xmlns:a16="http://schemas.microsoft.com/office/drawing/2014/main" id="{13B21259-F06B-4CBC-A8D7-639F6CBBDC88}"/>
              </a:ext>
            </a:extLst>
          </p:cNvPr>
          <p:cNvPicPr>
            <a:picLocks noGrp="1" noChangeAspect="1"/>
          </p:cNvPicPr>
          <p:nvPr>
            <p:ph sz="half" idx="2"/>
          </p:nvPr>
        </p:nvPicPr>
        <p:blipFill>
          <a:blip r:embed="rId2"/>
          <a:stretch>
            <a:fillRect/>
          </a:stretch>
        </p:blipFill>
        <p:spPr>
          <a:xfrm>
            <a:off x="2137830" y="2218799"/>
            <a:ext cx="2845619" cy="4346313"/>
          </a:xfrm>
          <a:prstGeom prst="rect">
            <a:avLst/>
          </a:prstGeom>
        </p:spPr>
      </p:pic>
      <p:pic>
        <p:nvPicPr>
          <p:cNvPr id="8" name="Content Placeholder 7">
            <a:extLst>
              <a:ext uri="{FF2B5EF4-FFF2-40B4-BE49-F238E27FC236}">
                <a16:creationId xmlns:a16="http://schemas.microsoft.com/office/drawing/2014/main" id="{89FA0035-174D-4AD3-9D77-A8DC446F03F5}"/>
              </a:ext>
            </a:extLst>
          </p:cNvPr>
          <p:cNvPicPr>
            <a:picLocks noGrp="1" noChangeAspect="1"/>
          </p:cNvPicPr>
          <p:nvPr>
            <p:ph sz="quarter" idx="4"/>
          </p:nvPr>
        </p:nvPicPr>
        <p:blipFill>
          <a:blip r:embed="rId3"/>
          <a:stretch>
            <a:fillRect/>
          </a:stretch>
        </p:blipFill>
        <p:spPr>
          <a:xfrm>
            <a:off x="7097796" y="2039724"/>
            <a:ext cx="3404430" cy="4704461"/>
          </a:xfrm>
          <a:prstGeom prst="rect">
            <a:avLst/>
          </a:prstGeom>
        </p:spPr>
      </p:pic>
      <p:sp>
        <p:nvSpPr>
          <p:cNvPr id="5" name="Text Placeholder 4">
            <a:extLst>
              <a:ext uri="{FF2B5EF4-FFF2-40B4-BE49-F238E27FC236}">
                <a16:creationId xmlns:a16="http://schemas.microsoft.com/office/drawing/2014/main" id="{0400E1C5-D587-4DA8-8589-6ED65F9594B8}"/>
              </a:ext>
            </a:extLst>
          </p:cNvPr>
          <p:cNvSpPr>
            <a:spLocks noGrp="1"/>
          </p:cNvSpPr>
          <p:nvPr>
            <p:ph type="body" sz="quarter" idx="13"/>
          </p:nvPr>
        </p:nvSpPr>
        <p:spPr>
          <a:xfrm>
            <a:off x="6664887" y="1393066"/>
            <a:ext cx="4270248" cy="704087"/>
          </a:xfrm>
        </p:spPr>
        <p:txBody>
          <a:bodyPr/>
          <a:lstStyle/>
          <a:p>
            <a:r>
              <a:rPr lang="en-US" i="0" dirty="0">
                <a:solidFill>
                  <a:srgbClr val="000000"/>
                </a:solidFill>
                <a:effectLst/>
                <a:latin typeface="Roboto" panose="02000000000000000000" pitchFamily="2" charset="0"/>
              </a:rPr>
              <a:t>Same Page in Public view</a:t>
            </a:r>
            <a:endParaRPr lang="en-US" dirty="0"/>
          </a:p>
        </p:txBody>
      </p:sp>
      <p:sp>
        <p:nvSpPr>
          <p:cNvPr id="6" name="Title 5">
            <a:extLst>
              <a:ext uri="{FF2B5EF4-FFF2-40B4-BE49-F238E27FC236}">
                <a16:creationId xmlns:a16="http://schemas.microsoft.com/office/drawing/2014/main" id="{81586CDF-1282-4E56-9A0A-AC941BAA9F6B}"/>
              </a:ext>
            </a:extLst>
          </p:cNvPr>
          <p:cNvSpPr>
            <a:spLocks noGrp="1"/>
          </p:cNvSpPr>
          <p:nvPr>
            <p:ph type="title"/>
          </p:nvPr>
        </p:nvSpPr>
        <p:spPr>
          <a:xfrm>
            <a:off x="2137830" y="292888"/>
            <a:ext cx="7729728" cy="1188720"/>
          </a:xfrm>
        </p:spPr>
        <p:txBody>
          <a:bodyPr/>
          <a:lstStyle/>
          <a:p>
            <a:r>
              <a:rPr lang="en-US" dirty="0"/>
              <a:t>Examples of Page blocks</a:t>
            </a:r>
          </a:p>
        </p:txBody>
      </p:sp>
    </p:spTree>
    <p:extLst>
      <p:ext uri="{BB962C8B-B14F-4D97-AF65-F5344CB8AC3E}">
        <p14:creationId xmlns:p14="http://schemas.microsoft.com/office/powerpoint/2010/main" val="4287815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19155-EE3A-4EE1-AF3E-064C51B59E35}"/>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1500" b="0" i="0" dirty="0">
                <a:effectLst/>
              </a:rPr>
              <a:t>Let’s add Our First Block by selecting ‘Add New Block’ beneath the “Select layout” section.</a:t>
            </a:r>
            <a:br>
              <a:rPr lang="en-US" sz="1500" b="0" i="0" dirty="0">
                <a:effectLst/>
              </a:rPr>
            </a:br>
            <a:br>
              <a:rPr lang="en-US" sz="1500" b="0" i="0" dirty="0">
                <a:effectLst/>
              </a:rPr>
            </a:br>
            <a:endParaRPr lang="en-US" sz="1500" dirty="0"/>
          </a:p>
        </p:txBody>
      </p:sp>
      <p:sp>
        <p:nvSpPr>
          <p:cNvPr id="21" name="Rectangle 17">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9">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application&#10;&#10;Description automatically generated">
            <a:extLst>
              <a:ext uri="{FF2B5EF4-FFF2-40B4-BE49-F238E27FC236}">
                <a16:creationId xmlns:a16="http://schemas.microsoft.com/office/drawing/2014/main" id="{E4F670F4-174A-4842-BF11-C63A5F2DA25C}"/>
              </a:ext>
            </a:extLst>
          </p:cNvPr>
          <p:cNvPicPr>
            <a:picLocks noGrp="1" noChangeAspect="1"/>
          </p:cNvPicPr>
          <p:nvPr>
            <p:ph idx="1"/>
          </p:nvPr>
        </p:nvPicPr>
        <p:blipFill>
          <a:blip r:embed="rId2"/>
          <a:stretch>
            <a:fillRect/>
          </a:stretch>
        </p:blipFill>
        <p:spPr>
          <a:xfrm>
            <a:off x="5284957" y="1122807"/>
            <a:ext cx="5636302" cy="4297680"/>
          </a:xfrm>
          <a:prstGeom prst="rect">
            <a:avLst/>
          </a:prstGeom>
        </p:spPr>
      </p:pic>
    </p:spTree>
    <p:extLst>
      <p:ext uri="{BB962C8B-B14F-4D97-AF65-F5344CB8AC3E}">
        <p14:creationId xmlns:p14="http://schemas.microsoft.com/office/powerpoint/2010/main" val="402163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A0CFE-5748-46B9-BC6D-93FCC8D9B372}"/>
              </a:ext>
            </a:extLst>
          </p:cNvPr>
          <p:cNvSpPr>
            <a:spLocks noGrp="1"/>
          </p:cNvSpPr>
          <p:nvPr>
            <p:ph type="title" idx="4294967295"/>
          </p:nvPr>
        </p:nvSpPr>
        <p:spPr>
          <a:xfrm>
            <a:off x="1590675" y="4697907"/>
            <a:ext cx="9696450" cy="2160093"/>
          </a:xfrm>
        </p:spPr>
        <p:txBody>
          <a:bodyPr vert="horz" lIns="274320" tIns="182880" rIns="274320" bIns="182880" rtlCol="0" anchor="ctr" anchorCtr="1">
            <a:normAutofit fontScale="90000"/>
          </a:bodyPr>
          <a:lstStyle/>
          <a:p>
            <a:pPr fontAlgn="base"/>
            <a:r>
              <a:rPr lang="en-US" sz="1800" b="0" i="0" dirty="0">
                <a:effectLst/>
              </a:rPr>
              <a:t>Clicking the ‘Add Item’ will let you select from all of the items in your collection. </a:t>
            </a:r>
            <a:br>
              <a:rPr lang="en-US" sz="1800" b="0" i="0" dirty="0">
                <a:effectLst/>
              </a:rPr>
            </a:br>
            <a:br>
              <a:rPr lang="en-US" sz="1800" b="0" i="0" dirty="0">
                <a:effectLst/>
              </a:rPr>
            </a:br>
            <a:r>
              <a:rPr lang="en-US" sz="1800" b="0" i="0" dirty="0">
                <a:effectLst/>
              </a:rPr>
              <a:t>Choose an image of interest.</a:t>
            </a:r>
            <a:br>
              <a:rPr lang="en-US" sz="1800" dirty="0"/>
            </a:br>
            <a:br>
              <a:rPr lang="en-US" sz="1800" b="0" i="0" dirty="0">
                <a:effectLst/>
              </a:rPr>
            </a:br>
            <a:r>
              <a:rPr lang="en-US" sz="1800" b="0" i="0" dirty="0">
                <a:effectLst/>
              </a:rPr>
              <a:t>NOTE: You can add multiple views of the item here (The images will be stacked).</a:t>
            </a:r>
            <a:br>
              <a:rPr lang="en-US" sz="1800" b="0" i="0" dirty="0">
                <a:effectLst/>
              </a:rPr>
            </a:br>
            <a:br>
              <a:rPr lang="en-US" sz="800" b="1" dirty="0"/>
            </a:br>
            <a:endParaRPr lang="en-US" sz="800" dirty="0"/>
          </a:p>
        </p:txBody>
      </p:sp>
      <p:pic>
        <p:nvPicPr>
          <p:cNvPr id="5" name="Picture 4">
            <a:extLst>
              <a:ext uri="{FF2B5EF4-FFF2-40B4-BE49-F238E27FC236}">
                <a16:creationId xmlns:a16="http://schemas.microsoft.com/office/drawing/2014/main" id="{8BAA8C28-9563-47C4-927F-59737A632A6F}"/>
              </a:ext>
            </a:extLst>
          </p:cNvPr>
          <p:cNvPicPr>
            <a:picLocks noChangeAspect="1"/>
          </p:cNvPicPr>
          <p:nvPr/>
        </p:nvPicPr>
        <p:blipFill>
          <a:blip r:embed="rId2"/>
          <a:stretch>
            <a:fillRect/>
          </a:stretch>
        </p:blipFill>
        <p:spPr>
          <a:xfrm>
            <a:off x="3067949" y="103876"/>
            <a:ext cx="6056102" cy="4269552"/>
          </a:xfrm>
          <a:prstGeom prst="rect">
            <a:avLst/>
          </a:prstGeom>
        </p:spPr>
      </p:pic>
    </p:spTree>
    <p:extLst>
      <p:ext uri="{BB962C8B-B14F-4D97-AF65-F5344CB8AC3E}">
        <p14:creationId xmlns:p14="http://schemas.microsoft.com/office/powerpoint/2010/main" val="305892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A8FD97-FC38-4897-AC45-5919022B6DAB}"/>
              </a:ext>
            </a:extLst>
          </p:cNvPr>
          <p:cNvSpPr txBox="1"/>
          <p:nvPr/>
        </p:nvSpPr>
        <p:spPr>
          <a:xfrm>
            <a:off x="298580" y="1007706"/>
            <a:ext cx="3965509" cy="4842588"/>
          </a:xfrm>
          <a:prstGeom prst="rect">
            <a:avLst/>
          </a:prstGeom>
          <a:solidFill>
            <a:schemeClr val="accent4">
              <a:lumMod val="40000"/>
              <a:lumOff val="60000"/>
            </a:schemeClr>
          </a:solidFill>
        </p:spPr>
        <p:txBody>
          <a:bodyPr vert="horz" lIns="91440" tIns="45720" rIns="91440" bIns="45720" rtlCol="0">
            <a:normAutofit lnSpcReduction="10000"/>
          </a:bodyPr>
          <a:lstStyle/>
          <a:p>
            <a:pPr indent="-228600" defTabSz="914400">
              <a:spcBef>
                <a:spcPts val="1000"/>
              </a:spcBef>
              <a:buClr>
                <a:schemeClr val="accent2"/>
              </a:buClr>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indent="-228600" defTabSz="914400">
              <a:spcBef>
                <a:spcPts val="1000"/>
              </a:spcBef>
              <a:buClr>
                <a:schemeClr val="accent2"/>
              </a:buClr>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Next you should see the "Attach an Item" window, where you can browse the Items that have been uploaded to your </a:t>
            </a:r>
            <a:r>
              <a:rPr lang="en-US" b="0" i="0" dirty="0" err="1">
                <a:effectLst/>
                <a:latin typeface="Calibri" panose="020F0502020204030204" pitchFamily="34" charset="0"/>
                <a:cs typeface="Calibri" panose="020F0502020204030204" pitchFamily="34" charset="0"/>
              </a:rPr>
              <a:t>Omeka</a:t>
            </a:r>
            <a:r>
              <a:rPr lang="en-US" b="0" i="0" dirty="0">
                <a:effectLst/>
                <a:latin typeface="Calibri" panose="020F0502020204030204" pitchFamily="34" charset="0"/>
                <a:cs typeface="Calibri" panose="020F0502020204030204" pitchFamily="34" charset="0"/>
              </a:rPr>
              <a:t> site. </a:t>
            </a:r>
          </a:p>
          <a:p>
            <a:pPr indent="-228600" defTabSz="914400">
              <a:spcBef>
                <a:spcPts val="1000"/>
              </a:spcBef>
              <a:buClr>
                <a:schemeClr val="accent2"/>
              </a:buClr>
              <a:buFont typeface="Arial" panose="020B0604020202020204" pitchFamily="34" charset="0"/>
              <a:buChar char="•"/>
            </a:pPr>
            <a:r>
              <a:rPr lang="en-US" dirty="0">
                <a:latin typeface="Calibri" panose="020F0502020204030204" pitchFamily="34" charset="0"/>
                <a:cs typeface="Calibri" panose="020F0502020204030204" pitchFamily="34" charset="0"/>
              </a:rPr>
              <a:t>You will be presented with a list of the items in your install.</a:t>
            </a:r>
          </a:p>
          <a:p>
            <a:pPr indent="-228600" defTabSz="914400">
              <a:spcBef>
                <a:spcPts val="1000"/>
              </a:spcBef>
              <a:buClr>
                <a:schemeClr val="accent2"/>
              </a:buClr>
              <a:buFont typeface="Arial" panose="020B0604020202020204" pitchFamily="34" charset="0"/>
              <a:buChar char="•"/>
            </a:pPr>
            <a:r>
              <a:rPr lang="en-US" dirty="0">
                <a:latin typeface="Calibri" panose="020F0502020204030204" pitchFamily="34" charset="0"/>
                <a:cs typeface="Calibri" panose="020F0502020204030204" pitchFamily="34" charset="0"/>
              </a:rPr>
              <a:t>Click the item you want to add to your exhibit page's content block and click “select item”.</a:t>
            </a:r>
          </a:p>
          <a:p>
            <a:pPr indent="-228600" defTabSz="914400">
              <a:spcBef>
                <a:spcPts val="1000"/>
              </a:spcBef>
              <a:buClr>
                <a:schemeClr val="accent2"/>
              </a:buClr>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If you have a large quantity of Items available on your site, you may prefer to use the Search Form to locate the Item you are interested in adding to your exhibit. To access these search options, click the blue "Show Search Form" button.</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26AA823-A8BD-4433-84DD-A56E6BA8A8FE}"/>
              </a:ext>
            </a:extLst>
          </p:cNvPr>
          <p:cNvPicPr>
            <a:picLocks noChangeAspect="1"/>
          </p:cNvPicPr>
          <p:nvPr/>
        </p:nvPicPr>
        <p:blipFill>
          <a:blip r:embed="rId2"/>
          <a:stretch>
            <a:fillRect/>
          </a:stretch>
        </p:blipFill>
        <p:spPr>
          <a:xfrm>
            <a:off x="5297763" y="754498"/>
            <a:ext cx="6250769" cy="5188137"/>
          </a:xfrm>
          <a:prstGeom prst="rect">
            <a:avLst/>
          </a:prstGeom>
        </p:spPr>
      </p:pic>
    </p:spTree>
    <p:extLst>
      <p:ext uri="{BB962C8B-B14F-4D97-AF65-F5344CB8AC3E}">
        <p14:creationId xmlns:p14="http://schemas.microsoft.com/office/powerpoint/2010/main" val="1467363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9492EF2-5145-4C72-9635-16A69ED74BD1}"/>
              </a:ext>
            </a:extLst>
          </p:cNvPr>
          <p:cNvSpPr txBox="1"/>
          <p:nvPr/>
        </p:nvSpPr>
        <p:spPr>
          <a:xfrm>
            <a:off x="640081" y="806357"/>
            <a:ext cx="5450382" cy="5094893"/>
          </a:xfrm>
          <a:prstGeom prst="rect">
            <a:avLst/>
          </a:prstGeom>
        </p:spPr>
        <p:txBody>
          <a:bodyPr vert="horz" lIns="91440" tIns="45720" rIns="91440" bIns="45720" rtlCol="0">
            <a:normAutofit fontScale="85000" lnSpcReduction="10000"/>
          </a:bodyPr>
          <a:lstStyle/>
          <a:p>
            <a:pPr indent="-228600" defTabSz="914400">
              <a:lnSpc>
                <a:spcPct val="90000"/>
              </a:lnSpc>
              <a:spcBef>
                <a:spcPts val="1000"/>
              </a:spcBef>
              <a:buClr>
                <a:schemeClr val="accent2"/>
              </a:buClr>
              <a:buFont typeface="Arial" panose="020B0604020202020204" pitchFamily="34" charset="0"/>
              <a:buChar char="•"/>
            </a:pPr>
            <a:r>
              <a:rPr lang="en-US" b="0" i="0" dirty="0" err="1">
                <a:solidFill>
                  <a:srgbClr val="FFFFFF"/>
                </a:solidFill>
                <a:effectLst/>
              </a:rPr>
              <a:t>Omeka</a:t>
            </a:r>
            <a:r>
              <a:rPr lang="en-US" b="0" i="0" dirty="0">
                <a:solidFill>
                  <a:srgbClr val="FFFFFF"/>
                </a:solidFill>
                <a:effectLst/>
              </a:rPr>
              <a:t> then allows you to add a caption to the item you insert. </a:t>
            </a:r>
          </a:p>
          <a:p>
            <a:pPr lvl="1" indent="-228600" defTabSz="914400">
              <a:lnSpc>
                <a:spcPct val="90000"/>
              </a:lnSpc>
              <a:spcBef>
                <a:spcPts val="1000"/>
              </a:spcBef>
              <a:buClr>
                <a:schemeClr val="accent2"/>
              </a:buClr>
              <a:buFont typeface="Arial" panose="020B0604020202020204" pitchFamily="34" charset="0"/>
              <a:buChar char="•"/>
            </a:pPr>
            <a:r>
              <a:rPr lang="en-US" dirty="0">
                <a:solidFill>
                  <a:srgbClr val="FFFFFF"/>
                </a:solidFill>
              </a:rPr>
              <a:t>The caption can simply be a title or more of a discussion about the image.</a:t>
            </a:r>
          </a:p>
          <a:p>
            <a:pPr lvl="2" indent="-228600" defTabSz="914400">
              <a:lnSpc>
                <a:spcPct val="90000"/>
              </a:lnSpc>
              <a:spcBef>
                <a:spcPts val="1000"/>
              </a:spcBef>
              <a:buClr>
                <a:schemeClr val="accent2"/>
              </a:buClr>
              <a:buFont typeface="Arial" panose="020B0604020202020204" pitchFamily="34" charset="0"/>
              <a:buChar char="•"/>
            </a:pPr>
            <a:r>
              <a:rPr lang="en-US" b="0" i="0" dirty="0">
                <a:solidFill>
                  <a:srgbClr val="FFFFFF"/>
                </a:solidFill>
                <a:effectLst/>
              </a:rPr>
              <a:t>For example, you can have a caption that states “The Medieval Machine Gun”. Ther</a:t>
            </a:r>
            <a:r>
              <a:rPr lang="en-US" dirty="0">
                <a:solidFill>
                  <a:srgbClr val="FFFFFF"/>
                </a:solidFill>
              </a:rPr>
              <a:t>e is no need to add anything else because the metadata lives in the item CMS. </a:t>
            </a:r>
          </a:p>
          <a:p>
            <a:pPr lvl="1" indent="-228600" defTabSz="914400">
              <a:lnSpc>
                <a:spcPct val="90000"/>
              </a:lnSpc>
              <a:spcBef>
                <a:spcPts val="1000"/>
              </a:spcBef>
              <a:buClr>
                <a:schemeClr val="accent2"/>
              </a:buClr>
              <a:buFont typeface="Arial" panose="020B0604020202020204" pitchFamily="34" charset="0"/>
              <a:buChar char="•"/>
            </a:pPr>
            <a:r>
              <a:rPr lang="en-US" b="0" i="0" dirty="0">
                <a:solidFill>
                  <a:srgbClr val="FFFFFF"/>
                </a:solidFill>
                <a:effectLst/>
              </a:rPr>
              <a:t>Or, you can add more information about  the image, itself. Something that is important to understand the image, but not necessarily part of the textual narrative that you are writing for the exhibit. </a:t>
            </a:r>
          </a:p>
          <a:p>
            <a:pPr marL="228600" lvl="1" defTabSz="914400">
              <a:lnSpc>
                <a:spcPct val="90000"/>
              </a:lnSpc>
              <a:spcBef>
                <a:spcPts val="1000"/>
              </a:spcBef>
              <a:buClr>
                <a:schemeClr val="accent2"/>
              </a:buClr>
            </a:pPr>
            <a:r>
              <a:rPr lang="en-US" dirty="0">
                <a:solidFill>
                  <a:srgbClr val="FFFFFF"/>
                </a:solidFill>
              </a:rPr>
              <a:t>	“</a:t>
            </a:r>
            <a:r>
              <a:rPr lang="en-US" b="0" i="0" dirty="0">
                <a:solidFill>
                  <a:srgbClr val="FFFFFF"/>
                </a:solidFill>
                <a:effectLst/>
              </a:rPr>
              <a:t>The Medieval Machine Gun</a:t>
            </a:r>
          </a:p>
          <a:p>
            <a:pPr lvl="2" indent="-228600" defTabSz="914400">
              <a:lnSpc>
                <a:spcPct val="90000"/>
              </a:lnSpc>
              <a:spcBef>
                <a:spcPts val="1000"/>
              </a:spcBef>
              <a:buClr>
                <a:schemeClr val="accent2"/>
              </a:buClr>
              <a:buFont typeface="Arial" panose="020B0604020202020204" pitchFamily="34" charset="0"/>
              <a:buChar char="•"/>
            </a:pPr>
            <a:r>
              <a:rPr lang="en-US" b="0" i="0" dirty="0">
                <a:solidFill>
                  <a:srgbClr val="FFFFFF"/>
                </a:solidFill>
                <a:effectLst/>
              </a:rPr>
              <a:t>Lightweight and portable, the English longbow was the super-weapon of its time. Accurate at distances over 200 meters, an archer could shoot over 12 arrows every minute. Shot in volleys, these arrows created an inescapable and deadly cloud.”</a:t>
            </a:r>
          </a:p>
          <a:p>
            <a:pPr defTabSz="914400">
              <a:lnSpc>
                <a:spcPct val="90000"/>
              </a:lnSpc>
              <a:spcBef>
                <a:spcPts val="1000"/>
              </a:spcBef>
              <a:buClr>
                <a:schemeClr val="accent2"/>
              </a:buClr>
            </a:pPr>
            <a:r>
              <a:rPr lang="en-US" dirty="0">
                <a:solidFill>
                  <a:srgbClr val="FFFFFF"/>
                </a:solidFill>
              </a:rPr>
              <a:t>Repeat this process until all digital files needed for the content block are loaded. Digital files can be rearranged by clicking and dragging the thumbnails. They can also be deleted by clicking on the “x” in the upper right-hand corner of the thumbnail. </a:t>
            </a:r>
            <a:endParaRPr lang="en-US" b="0" i="0" dirty="0">
              <a:solidFill>
                <a:srgbClr val="FFFFFF"/>
              </a:solidFill>
              <a:effectLst/>
            </a:endParaRPr>
          </a:p>
          <a:p>
            <a:pPr defTabSz="914400">
              <a:lnSpc>
                <a:spcPct val="90000"/>
              </a:lnSpc>
              <a:spcBef>
                <a:spcPts val="1000"/>
              </a:spcBef>
              <a:buClr>
                <a:schemeClr val="accent2"/>
              </a:buClr>
            </a:pPr>
            <a:r>
              <a:rPr lang="en-US" b="1" dirty="0">
                <a:solidFill>
                  <a:srgbClr val="FFFFFF"/>
                </a:solidFill>
              </a:rPr>
              <a:t>Click “Apply” when done.</a:t>
            </a:r>
          </a:p>
        </p:txBody>
      </p:sp>
      <p:sp>
        <p:nvSpPr>
          <p:cNvPr id="38" name="Rectangle 37">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F8873F-1747-45C7-A327-EE42A8DD845A}"/>
              </a:ext>
            </a:extLst>
          </p:cNvPr>
          <p:cNvPicPr>
            <a:picLocks noChangeAspect="1"/>
          </p:cNvPicPr>
          <p:nvPr/>
        </p:nvPicPr>
        <p:blipFill>
          <a:blip r:embed="rId2"/>
          <a:stretch>
            <a:fillRect/>
          </a:stretch>
        </p:blipFill>
        <p:spPr>
          <a:xfrm>
            <a:off x="7865364" y="1873793"/>
            <a:ext cx="3355848" cy="2793743"/>
          </a:xfrm>
          <a:prstGeom prst="rect">
            <a:avLst/>
          </a:prstGeom>
        </p:spPr>
      </p:pic>
    </p:spTree>
    <p:extLst>
      <p:ext uri="{BB962C8B-B14F-4D97-AF65-F5344CB8AC3E}">
        <p14:creationId xmlns:p14="http://schemas.microsoft.com/office/powerpoint/2010/main" val="1200219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91AAEF-0595-4536-B908-50E82038631D}"/>
              </a:ext>
            </a:extLst>
          </p:cNvPr>
          <p:cNvSpPr txBox="1"/>
          <p:nvPr/>
        </p:nvSpPr>
        <p:spPr>
          <a:xfrm>
            <a:off x="640080" y="1110343"/>
            <a:ext cx="4640484" cy="4790907"/>
          </a:xfrm>
          <a:prstGeom prst="rect">
            <a:avLst/>
          </a:prstGeom>
          <a:solidFill>
            <a:schemeClr val="accent2">
              <a:lumMod val="40000"/>
              <a:lumOff val="60000"/>
            </a:schemeClr>
          </a:solidFill>
        </p:spPr>
        <p:txBody>
          <a:bodyPr vert="horz" lIns="91440" tIns="45720" rIns="91440" bIns="45720" rtlCol="0">
            <a:normAutofit fontScale="92500" lnSpcReduction="10000"/>
          </a:bodyPr>
          <a:lstStyle/>
          <a:p>
            <a:pPr marL="285750" indent="-285750" defTabSz="914400">
              <a:spcBef>
                <a:spcPts val="1000"/>
              </a:spcBef>
              <a:buClr>
                <a:schemeClr val="accent2"/>
              </a:buClr>
              <a:buFont typeface="Courier New" panose="02070309020205020404" pitchFamily="49" charset="0"/>
              <a:buChar char="o"/>
            </a:pPr>
            <a:r>
              <a:rPr lang="en-US" b="0" i="0" dirty="0">
                <a:solidFill>
                  <a:schemeClr val="accent4">
                    <a:lumMod val="75000"/>
                  </a:schemeClr>
                </a:solidFill>
                <a:effectLst/>
                <a:latin typeface="Helvetica Neue"/>
              </a:rPr>
              <a:t>When adding text to any content block you may use the basic text editor (shown to the right) </a:t>
            </a:r>
          </a:p>
          <a:p>
            <a:pPr marL="742950" lvl="1" indent="-285750" defTabSz="914400">
              <a:spcBef>
                <a:spcPts val="1000"/>
              </a:spcBef>
              <a:buClr>
                <a:schemeClr val="accent2"/>
              </a:buClr>
              <a:buFont typeface="Courier New" panose="02070309020205020404" pitchFamily="49" charset="0"/>
              <a:buChar char="o"/>
            </a:pPr>
            <a:r>
              <a:rPr lang="en-US" b="0" i="0" dirty="0">
                <a:solidFill>
                  <a:schemeClr val="accent4">
                    <a:lumMod val="75000"/>
                  </a:schemeClr>
                </a:solidFill>
                <a:effectLst/>
                <a:latin typeface="Helvetica Neue"/>
              </a:rPr>
              <a:t>or the HTML Source Editor, a more advanced option that will allow you to write and edit the code directly. To open the HTML Source Editor, click “&lt; &gt;" in the basic text editor.  </a:t>
            </a:r>
          </a:p>
          <a:p>
            <a:pPr marL="285750" indent="-285750" defTabSz="914400">
              <a:spcBef>
                <a:spcPts val="1000"/>
              </a:spcBef>
              <a:buClr>
                <a:schemeClr val="accent2"/>
              </a:buClr>
              <a:buFont typeface="Courier New" panose="02070309020205020404" pitchFamily="49" charset="0"/>
              <a:buChar char="o"/>
            </a:pPr>
            <a:r>
              <a:rPr lang="en-US" b="0" i="0" dirty="0">
                <a:solidFill>
                  <a:schemeClr val="accent4">
                    <a:lumMod val="75000"/>
                  </a:schemeClr>
                </a:solidFill>
                <a:effectLst/>
                <a:latin typeface="Open Sans"/>
              </a:rPr>
              <a:t>You can then add additional text that will be work with the item</a:t>
            </a:r>
            <a:r>
              <a:rPr lang="en-US" dirty="0">
                <a:solidFill>
                  <a:schemeClr val="accent4">
                    <a:lumMod val="75000"/>
                  </a:schemeClr>
                </a:solidFill>
              </a:rPr>
              <a:t>; this will be displayed on your exhibit page</a:t>
            </a:r>
            <a:r>
              <a:rPr lang="en-US" dirty="0">
                <a:solidFill>
                  <a:schemeClr val="bg1"/>
                </a:solidFill>
              </a:rPr>
              <a:t>..</a:t>
            </a:r>
          </a:p>
          <a:p>
            <a:pPr marL="285750" indent="-285750" defTabSz="914400">
              <a:spcBef>
                <a:spcPts val="1000"/>
              </a:spcBef>
              <a:buClr>
                <a:schemeClr val="accent2"/>
              </a:buClr>
              <a:buFont typeface="Courier New" panose="02070309020205020404" pitchFamily="49" charset="0"/>
              <a:buChar char="o"/>
            </a:pPr>
            <a:r>
              <a:rPr lang="en-US" dirty="0">
                <a:solidFill>
                  <a:schemeClr val="accent4">
                    <a:lumMod val="75000"/>
                  </a:schemeClr>
                </a:solidFill>
              </a:rPr>
              <a:t>You can also add HTML links here.</a:t>
            </a:r>
          </a:p>
          <a:p>
            <a:pPr lvl="1">
              <a:buFont typeface="+mj-lt"/>
              <a:buAutoNum type="arabicPeriod"/>
            </a:pPr>
            <a:r>
              <a:rPr lang="en-US" sz="1700" b="0" i="0" dirty="0">
                <a:solidFill>
                  <a:schemeClr val="accent4">
                    <a:lumMod val="75000"/>
                  </a:schemeClr>
                </a:solidFill>
                <a:effectLst/>
                <a:latin typeface="Roboto" panose="02000000000000000000" pitchFamily="2" charset="0"/>
              </a:rPr>
              <a:t>Highlight the text that you wish to link</a:t>
            </a:r>
          </a:p>
          <a:p>
            <a:pPr lvl="1">
              <a:buFont typeface="+mj-lt"/>
              <a:buAutoNum type="arabicPeriod"/>
            </a:pPr>
            <a:r>
              <a:rPr lang="en-US" sz="1700" b="0" i="0" dirty="0">
                <a:solidFill>
                  <a:schemeClr val="accent4">
                    <a:lumMod val="75000"/>
                  </a:schemeClr>
                </a:solidFill>
                <a:effectLst/>
                <a:latin typeface="Roboto" panose="02000000000000000000" pitchFamily="2" charset="0"/>
              </a:rPr>
              <a:t>Click the chain icon on the top bar</a:t>
            </a:r>
          </a:p>
          <a:p>
            <a:pPr lvl="1">
              <a:buFont typeface="+mj-lt"/>
              <a:buAutoNum type="arabicPeriod"/>
            </a:pPr>
            <a:r>
              <a:rPr lang="en-US" sz="1700" b="0" i="0" dirty="0">
                <a:solidFill>
                  <a:schemeClr val="accent4">
                    <a:lumMod val="75000"/>
                  </a:schemeClr>
                </a:solidFill>
                <a:effectLst/>
                <a:latin typeface="Roboto" panose="02000000000000000000" pitchFamily="2" charset="0"/>
              </a:rPr>
              <a:t>Enter the link URL in the "Link URL" field</a:t>
            </a:r>
          </a:p>
          <a:p>
            <a:pPr lvl="1">
              <a:buFont typeface="+mj-lt"/>
              <a:buAutoNum type="arabicPeriod"/>
            </a:pPr>
            <a:r>
              <a:rPr lang="en-US" sz="1700" b="0" i="0" dirty="0">
                <a:solidFill>
                  <a:schemeClr val="accent4">
                    <a:lumMod val="75000"/>
                  </a:schemeClr>
                </a:solidFill>
                <a:effectLst/>
                <a:latin typeface="Roboto" panose="02000000000000000000" pitchFamily="2" charset="0"/>
              </a:rPr>
              <a:t>Click "Insert"</a:t>
            </a:r>
            <a:endParaRPr lang="en-US" sz="1700" dirty="0">
              <a:solidFill>
                <a:schemeClr val="accent4">
                  <a:lumMod val="75000"/>
                </a:schemeClr>
              </a:solidFill>
            </a:endParaRPr>
          </a:p>
          <a:p>
            <a:pPr marL="285750" indent="-285750" defTabSz="914400">
              <a:spcBef>
                <a:spcPts val="1000"/>
              </a:spcBef>
              <a:buClr>
                <a:schemeClr val="accent2"/>
              </a:buClr>
              <a:buFont typeface="Courier New" panose="02070309020205020404" pitchFamily="49" charset="0"/>
              <a:buChar char="o"/>
            </a:pPr>
            <a:r>
              <a:rPr lang="en-US" b="0" i="0" dirty="0">
                <a:solidFill>
                  <a:schemeClr val="accent4">
                    <a:lumMod val="75000"/>
                  </a:schemeClr>
                </a:solidFill>
                <a:effectLst/>
                <a:latin typeface="Helvetica Neue"/>
              </a:rPr>
              <a:t>When you are finished, click the "Update" button to save your changes. </a:t>
            </a:r>
          </a:p>
          <a:p>
            <a:pPr marL="285750" indent="-285750" defTabSz="914400">
              <a:spcBef>
                <a:spcPts val="1000"/>
              </a:spcBef>
              <a:buClr>
                <a:schemeClr val="accent2"/>
              </a:buClr>
              <a:buFont typeface="Courier New" panose="02070309020205020404" pitchFamily="49" charset="0"/>
              <a:buChar char="o"/>
            </a:pPr>
            <a:endParaRPr lang="en-US" dirty="0">
              <a:solidFill>
                <a:schemeClr val="bg1"/>
              </a:solidFill>
            </a:endParaRPr>
          </a:p>
        </p:txBody>
      </p:sp>
      <p:sp>
        <p:nvSpPr>
          <p:cNvPr id="11" name="Rectangle 10">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B59465-08AB-427B-88D6-5F19A19F37D2}"/>
              </a:ext>
            </a:extLst>
          </p:cNvPr>
          <p:cNvPicPr>
            <a:picLocks noChangeAspect="1"/>
          </p:cNvPicPr>
          <p:nvPr/>
        </p:nvPicPr>
        <p:blipFill>
          <a:blip r:embed="rId2"/>
          <a:stretch>
            <a:fillRect/>
          </a:stretch>
        </p:blipFill>
        <p:spPr>
          <a:xfrm>
            <a:off x="7064692" y="1430056"/>
            <a:ext cx="4159568" cy="3681217"/>
          </a:xfrm>
          <a:prstGeom prst="rect">
            <a:avLst/>
          </a:prstGeom>
        </p:spPr>
      </p:pic>
    </p:spTree>
    <p:extLst>
      <p:ext uri="{BB962C8B-B14F-4D97-AF65-F5344CB8AC3E}">
        <p14:creationId xmlns:p14="http://schemas.microsoft.com/office/powerpoint/2010/main" val="3538160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5">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7">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C5851-09BF-430E-AD28-489CA59189AF}"/>
              </a:ext>
            </a:extLst>
          </p:cNvPr>
          <p:cNvSpPr>
            <a:spLocks noGrp="1"/>
          </p:cNvSpPr>
          <p:nvPr>
            <p:ph type="title"/>
          </p:nvPr>
        </p:nvSpPr>
        <p:spPr>
          <a:xfrm>
            <a:off x="2231136" y="156793"/>
            <a:ext cx="7729728" cy="1188720"/>
          </a:xfrm>
          <a:prstGeom prst="ellipse">
            <a:avLst/>
          </a:prstGeom>
          <a:solidFill>
            <a:srgbClr val="FFFFFF"/>
          </a:solidFill>
        </p:spPr>
        <p:txBody>
          <a:bodyPr>
            <a:normAutofit/>
          </a:bodyPr>
          <a:lstStyle/>
          <a:p>
            <a:r>
              <a:rPr lang="en-US" sz="1500" b="1"/>
              <a:t>Omeka Projects (a sample)</a:t>
            </a:r>
            <a:br>
              <a:rPr lang="en-US" sz="1500" b="1"/>
            </a:br>
            <a:endParaRPr lang="en-US" sz="1500"/>
          </a:p>
        </p:txBody>
      </p:sp>
      <p:sp>
        <p:nvSpPr>
          <p:cNvPr id="27" name="Content Placeholder 2">
            <a:extLst>
              <a:ext uri="{FF2B5EF4-FFF2-40B4-BE49-F238E27FC236}">
                <a16:creationId xmlns:a16="http://schemas.microsoft.com/office/drawing/2014/main" id="{90370361-14C2-4DFC-A518-726B74C9B4E1}"/>
              </a:ext>
            </a:extLst>
          </p:cNvPr>
          <p:cNvSpPr>
            <a:spLocks noGrp="1"/>
          </p:cNvSpPr>
          <p:nvPr>
            <p:ph idx="1"/>
          </p:nvPr>
        </p:nvSpPr>
        <p:spPr>
          <a:xfrm>
            <a:off x="1572630" y="1610223"/>
            <a:ext cx="9046739" cy="3637553"/>
          </a:xfrm>
        </p:spPr>
        <p:txBody>
          <a:bodyPr>
            <a:normAutofit fontScale="40000" lnSpcReduction="20000"/>
          </a:bodyPr>
          <a:lstStyle/>
          <a:p>
            <a:pPr>
              <a:lnSpc>
                <a:spcPct val="90000"/>
              </a:lnSpc>
            </a:pPr>
            <a:r>
              <a:rPr lang="en-US" sz="3000" dirty="0">
                <a:solidFill>
                  <a:srgbClr val="404040"/>
                </a:solidFill>
              </a:rPr>
              <a:t>The following is a list of well-known digital humanities projects that use </a:t>
            </a:r>
            <a:r>
              <a:rPr lang="en-US" sz="3000" dirty="0" err="1">
                <a:solidFill>
                  <a:srgbClr val="404040"/>
                </a:solidFill>
              </a:rPr>
              <a:t>Omeka</a:t>
            </a:r>
            <a:r>
              <a:rPr lang="en-US" sz="3000" dirty="0">
                <a:solidFill>
                  <a:srgbClr val="404040"/>
                </a:solidFill>
              </a:rPr>
              <a:t> Classic.</a:t>
            </a:r>
          </a:p>
          <a:p>
            <a:pPr>
              <a:lnSpc>
                <a:spcPct val="90000"/>
              </a:lnSpc>
              <a:buFont typeface="Arial" panose="020B0604020202020204" pitchFamily="34" charset="0"/>
              <a:buChar char="•"/>
            </a:pPr>
            <a:r>
              <a:rPr lang="en-US" sz="3000" dirty="0">
                <a:solidFill>
                  <a:srgbClr val="404040"/>
                </a:solidFill>
                <a:hlinkClick r:id="rId2"/>
              </a:rPr>
              <a:t>September 11 Digital Archive</a:t>
            </a:r>
            <a:r>
              <a:rPr lang="en-US" sz="3000" dirty="0">
                <a:solidFill>
                  <a:srgbClr val="404040"/>
                </a:solidFill>
              </a:rPr>
              <a:t>. Sheila Brennan, Sharon Leon, and the </a:t>
            </a:r>
            <a:r>
              <a:rPr lang="en-US" sz="3000" dirty="0">
                <a:solidFill>
                  <a:srgbClr val="404040"/>
                </a:solidFill>
                <a:hlinkClick r:id="rId3"/>
              </a:rPr>
              <a:t>Project Team</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4"/>
              </a:rPr>
              <a:t>Hurricane Digital Memory Bank</a:t>
            </a:r>
            <a:r>
              <a:rPr lang="en-US" sz="3000" dirty="0">
                <a:solidFill>
                  <a:srgbClr val="404040"/>
                </a:solidFill>
              </a:rPr>
              <a:t>. Sheila Brennan and the </a:t>
            </a:r>
            <a:r>
              <a:rPr lang="en-US" sz="3000" dirty="0">
                <a:solidFill>
                  <a:srgbClr val="404040"/>
                </a:solidFill>
                <a:hlinkClick r:id="rId5"/>
              </a:rPr>
              <a:t>Project Team</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6"/>
              </a:rPr>
              <a:t>Colored Conventions: Bringing Nineteenth Century Black Organizing to Digital Life</a:t>
            </a:r>
            <a:r>
              <a:rPr lang="en-US" sz="3000" dirty="0">
                <a:solidFill>
                  <a:srgbClr val="404040"/>
                </a:solidFill>
              </a:rPr>
              <a:t>. P. Gabrielle Foreman and Jim Casey</a:t>
            </a:r>
          </a:p>
          <a:p>
            <a:pPr>
              <a:lnSpc>
                <a:spcPct val="90000"/>
              </a:lnSpc>
              <a:buFont typeface="Arial" panose="020B0604020202020204" pitchFamily="34" charset="0"/>
              <a:buChar char="•"/>
            </a:pPr>
            <a:r>
              <a:rPr lang="en-US" sz="3000" dirty="0">
                <a:solidFill>
                  <a:srgbClr val="404040"/>
                </a:solidFill>
                <a:hlinkClick r:id="rId7"/>
              </a:rPr>
              <a:t>Last Seen: Finding Family After Slavery</a:t>
            </a:r>
            <a:r>
              <a:rPr lang="en-US" sz="3000" dirty="0">
                <a:solidFill>
                  <a:srgbClr val="404040"/>
                </a:solidFill>
              </a:rPr>
              <a:t>. Judy </a:t>
            </a:r>
            <a:r>
              <a:rPr lang="en-US" sz="3000" dirty="0" err="1">
                <a:solidFill>
                  <a:srgbClr val="404040"/>
                </a:solidFill>
              </a:rPr>
              <a:t>Giesberg</a:t>
            </a:r>
            <a:r>
              <a:rPr lang="en-US" sz="3000" dirty="0">
                <a:solidFill>
                  <a:srgbClr val="404040"/>
                </a:solidFill>
              </a:rPr>
              <a:t> and Jesse </a:t>
            </a:r>
            <a:r>
              <a:rPr lang="en-US" sz="3000" dirty="0" err="1">
                <a:solidFill>
                  <a:srgbClr val="404040"/>
                </a:solidFill>
              </a:rPr>
              <a:t>Nasta</a:t>
            </a:r>
            <a:r>
              <a:rPr lang="en-US" sz="3000" dirty="0">
                <a:solidFill>
                  <a:srgbClr val="404040"/>
                </a:solidFill>
              </a:rPr>
              <a:t>.</a:t>
            </a:r>
          </a:p>
          <a:p>
            <a:pPr>
              <a:lnSpc>
                <a:spcPct val="90000"/>
              </a:lnSpc>
              <a:buFont typeface="Arial" panose="020B0604020202020204" pitchFamily="34" charset="0"/>
              <a:buChar char="•"/>
            </a:pPr>
            <a:r>
              <a:rPr lang="en-US" sz="3000" dirty="0">
                <a:solidFill>
                  <a:srgbClr val="404040"/>
                </a:solidFill>
                <a:hlinkClick r:id="rId8"/>
              </a:rPr>
              <a:t>Baltimore 68: Riots and Rebirth</a:t>
            </a:r>
            <a:r>
              <a:rPr lang="en-US" sz="3000" dirty="0">
                <a:solidFill>
                  <a:srgbClr val="404040"/>
                </a:solidFill>
              </a:rPr>
              <a:t>. </a:t>
            </a:r>
            <a:r>
              <a:rPr lang="en-US" sz="3000" dirty="0" err="1">
                <a:solidFill>
                  <a:srgbClr val="404040"/>
                </a:solidFill>
              </a:rPr>
              <a:t>Langsdale</a:t>
            </a:r>
            <a:r>
              <a:rPr lang="en-US" sz="3000" dirty="0">
                <a:solidFill>
                  <a:srgbClr val="404040"/>
                </a:solidFill>
              </a:rPr>
              <a:t> Library Special Collections</a:t>
            </a:r>
          </a:p>
          <a:p>
            <a:pPr>
              <a:lnSpc>
                <a:spcPct val="90000"/>
              </a:lnSpc>
              <a:buFont typeface="Arial" panose="020B0604020202020204" pitchFamily="34" charset="0"/>
              <a:buChar char="•"/>
            </a:pPr>
            <a:r>
              <a:rPr lang="en-US" sz="3000" dirty="0">
                <a:solidFill>
                  <a:srgbClr val="404040"/>
                </a:solidFill>
                <a:hlinkClick r:id="rId9"/>
              </a:rPr>
              <a:t>Histories of the National Mall</a:t>
            </a:r>
            <a:r>
              <a:rPr lang="en-US" sz="3000" dirty="0">
                <a:solidFill>
                  <a:srgbClr val="404040"/>
                </a:solidFill>
              </a:rPr>
              <a:t>. Sharon Leon, Sheila Brennan, and the </a:t>
            </a:r>
            <a:r>
              <a:rPr lang="en-US" sz="3000" dirty="0">
                <a:solidFill>
                  <a:srgbClr val="404040"/>
                </a:solidFill>
                <a:hlinkClick r:id="rId10"/>
              </a:rPr>
              <a:t>Project Team</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1"/>
              </a:rPr>
              <a:t>Bracero History Archive</a:t>
            </a:r>
            <a:r>
              <a:rPr lang="en-US" sz="3000" dirty="0">
                <a:solidFill>
                  <a:srgbClr val="404040"/>
                </a:solidFill>
              </a:rPr>
              <a:t>. Sharon Leon, Tom </a:t>
            </a:r>
            <a:r>
              <a:rPr lang="en-US" sz="3000" dirty="0" err="1">
                <a:solidFill>
                  <a:srgbClr val="404040"/>
                </a:solidFill>
              </a:rPr>
              <a:t>Scheinfeldt</a:t>
            </a:r>
            <a:r>
              <a:rPr lang="en-US" sz="3000" dirty="0">
                <a:solidFill>
                  <a:srgbClr val="404040"/>
                </a:solidFill>
              </a:rPr>
              <a:t>, and the </a:t>
            </a:r>
            <a:r>
              <a:rPr lang="en-US" sz="3000" dirty="0">
                <a:solidFill>
                  <a:srgbClr val="404040"/>
                </a:solidFill>
                <a:hlinkClick r:id="rId12"/>
              </a:rPr>
              <a:t>Project Team</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3"/>
              </a:rPr>
              <a:t>Preserve the Baltimore Uprising 2015 Archive Project</a:t>
            </a:r>
            <a:r>
              <a:rPr lang="en-US" sz="3000" dirty="0">
                <a:solidFill>
                  <a:srgbClr val="404040"/>
                </a:solidFill>
              </a:rPr>
              <a:t>. Denise </a:t>
            </a:r>
            <a:r>
              <a:rPr lang="en-US" sz="3000" dirty="0" err="1">
                <a:solidFill>
                  <a:srgbClr val="404040"/>
                </a:solidFill>
              </a:rPr>
              <a:t>Meringolo</a:t>
            </a:r>
            <a:r>
              <a:rPr lang="en-US" sz="3000" dirty="0">
                <a:solidFill>
                  <a:srgbClr val="404040"/>
                </a:solidFill>
              </a:rPr>
              <a:t> and Joe </a:t>
            </a:r>
            <a:r>
              <a:rPr lang="en-US" sz="3000" dirty="0" err="1">
                <a:solidFill>
                  <a:srgbClr val="404040"/>
                </a:solidFill>
              </a:rPr>
              <a:t>Tropea</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4"/>
              </a:rPr>
              <a:t>Fifteenth-Century Italian Art (Nicole </a:t>
            </a:r>
            <a:r>
              <a:rPr lang="en-US" sz="3000" dirty="0" err="1">
                <a:solidFill>
                  <a:srgbClr val="404040"/>
                </a:solidFill>
                <a:hlinkClick r:id="rId14"/>
              </a:rPr>
              <a:t>Riesenberger</a:t>
            </a:r>
            <a:r>
              <a:rPr lang="en-US" sz="3000" dirty="0">
                <a:solidFill>
                  <a:srgbClr val="404040"/>
                </a:solidFill>
                <a:hlinkClick r:id="rId14"/>
              </a:rPr>
              <a:t>)</a:t>
            </a:r>
            <a:endParaRPr lang="en-US" sz="3000" dirty="0">
              <a:solidFill>
                <a:srgbClr val="404040"/>
              </a:solidFill>
            </a:endParaRPr>
          </a:p>
          <a:p>
            <a:pPr>
              <a:lnSpc>
                <a:spcPct val="90000"/>
              </a:lnSpc>
              <a:buFont typeface="Arial" panose="020B0604020202020204" pitchFamily="34" charset="0"/>
              <a:buChar char="•"/>
            </a:pPr>
            <a:r>
              <a:rPr lang="en-US" sz="3000" dirty="0" err="1">
                <a:solidFill>
                  <a:srgbClr val="404040"/>
                </a:solidFill>
                <a:hlinkClick r:id="rId15"/>
              </a:rPr>
              <a:t>Goin</a:t>
            </a:r>
            <a:r>
              <a:rPr lang="en-US" sz="3000" dirty="0">
                <a:solidFill>
                  <a:srgbClr val="404040"/>
                </a:solidFill>
                <a:hlinkClick r:id="rId15"/>
              </a:rPr>
              <a:t>’ North</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6"/>
              </a:rPr>
              <a:t>Ice Age Flood Explorer (Chad Pritchard, Larry </a:t>
            </a:r>
            <a:r>
              <a:rPr lang="en-US" sz="3000" dirty="0" err="1">
                <a:solidFill>
                  <a:srgbClr val="404040"/>
                </a:solidFill>
                <a:hlinkClick r:id="rId16"/>
              </a:rPr>
              <a:t>Cebula</a:t>
            </a:r>
            <a:r>
              <a:rPr lang="en-US" sz="3000" dirty="0">
                <a:solidFill>
                  <a:srgbClr val="404040"/>
                </a:solidFill>
                <a:hlinkClick r:id="rId16"/>
              </a:rPr>
              <a:t>, and Paul </a:t>
            </a:r>
            <a:r>
              <a:rPr lang="en-US" sz="3000" dirty="0" err="1">
                <a:solidFill>
                  <a:srgbClr val="404040"/>
                </a:solidFill>
                <a:hlinkClick r:id="rId16"/>
              </a:rPr>
              <a:t>Lindholdt</a:t>
            </a:r>
            <a:r>
              <a:rPr lang="en-US" sz="3000" dirty="0">
                <a:solidFill>
                  <a:srgbClr val="404040"/>
                </a:solidFill>
                <a:hlinkClick r:id="rId16"/>
              </a:rPr>
              <a:t>)</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7"/>
              </a:rPr>
              <a:t>James Monroe Papers (Alexandra </a:t>
            </a:r>
            <a:r>
              <a:rPr lang="en-US" sz="3000" dirty="0" err="1">
                <a:solidFill>
                  <a:srgbClr val="404040"/>
                </a:solidFill>
                <a:hlinkClick r:id="rId17"/>
              </a:rPr>
              <a:t>deGraffenreid</a:t>
            </a:r>
            <a:r>
              <a:rPr lang="en-US" sz="3000" dirty="0">
                <a:solidFill>
                  <a:srgbClr val="404040"/>
                </a:solidFill>
                <a:hlinkClick r:id="rId17"/>
              </a:rPr>
              <a:t>, Seth </a:t>
            </a:r>
            <a:r>
              <a:rPr lang="en-US" sz="3000" dirty="0" err="1">
                <a:solidFill>
                  <a:srgbClr val="404040"/>
                </a:solidFill>
                <a:hlinkClick r:id="rId17"/>
              </a:rPr>
              <a:t>Mintzer</a:t>
            </a:r>
            <a:r>
              <a:rPr lang="en-US" sz="3000" dirty="0">
                <a:solidFill>
                  <a:srgbClr val="404040"/>
                </a:solidFill>
                <a:hlinkClick r:id="rId17"/>
              </a:rPr>
              <a:t>, </a:t>
            </a:r>
            <a:r>
              <a:rPr lang="en-US" sz="3000" dirty="0" err="1">
                <a:solidFill>
                  <a:srgbClr val="404040"/>
                </a:solidFill>
                <a:hlinkClick r:id="rId17"/>
              </a:rPr>
              <a:t>MacKenzie</a:t>
            </a:r>
            <a:r>
              <a:rPr lang="en-US" sz="3000" dirty="0">
                <a:solidFill>
                  <a:srgbClr val="404040"/>
                </a:solidFill>
                <a:hlinkClick r:id="rId17"/>
              </a:rPr>
              <a:t> Murphy, Chris Wright)</a:t>
            </a:r>
            <a:endParaRPr lang="en-US" sz="3000" dirty="0">
              <a:solidFill>
                <a:srgbClr val="404040"/>
              </a:solidFill>
            </a:endParaRPr>
          </a:p>
          <a:p>
            <a:pPr>
              <a:lnSpc>
                <a:spcPct val="90000"/>
              </a:lnSpc>
              <a:buFont typeface="Arial" panose="020B0604020202020204" pitchFamily="34" charset="0"/>
              <a:buChar char="•"/>
            </a:pPr>
            <a:r>
              <a:rPr lang="en-US" sz="3000" dirty="0">
                <a:solidFill>
                  <a:srgbClr val="404040"/>
                </a:solidFill>
                <a:hlinkClick r:id="rId18"/>
              </a:rPr>
              <a:t>Fredericksburg: City of Hospitals (Jeffrey </a:t>
            </a:r>
            <a:r>
              <a:rPr lang="en-US" sz="3000" dirty="0" err="1">
                <a:solidFill>
                  <a:srgbClr val="404040"/>
                </a:solidFill>
                <a:hlinkClick r:id="rId18"/>
              </a:rPr>
              <a:t>McClurken</a:t>
            </a:r>
            <a:r>
              <a:rPr lang="en-US" sz="3000" dirty="0">
                <a:solidFill>
                  <a:srgbClr val="404040"/>
                </a:solidFill>
                <a:hlinkClick r:id="rId18"/>
              </a:rPr>
              <a:t>)</a:t>
            </a:r>
            <a:endParaRPr lang="en-US" sz="3000" dirty="0">
              <a:solidFill>
                <a:srgbClr val="404040"/>
              </a:solidFill>
            </a:endParaRPr>
          </a:p>
          <a:p>
            <a:pPr marL="0" indent="0">
              <a:lnSpc>
                <a:spcPct val="90000"/>
              </a:lnSpc>
              <a:buNone/>
            </a:pPr>
            <a:endParaRPr lang="en-US" sz="500" dirty="0">
              <a:solidFill>
                <a:srgbClr val="404040"/>
              </a:solidFill>
            </a:endParaRPr>
          </a:p>
        </p:txBody>
      </p:sp>
    </p:spTree>
    <p:extLst>
      <p:ext uri="{BB962C8B-B14F-4D97-AF65-F5344CB8AC3E}">
        <p14:creationId xmlns:p14="http://schemas.microsoft.com/office/powerpoint/2010/main" val="62764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E41321-A8F8-400B-ADC1-6ADF2D6CA95C}"/>
              </a:ext>
            </a:extLst>
          </p:cNvPr>
          <p:cNvSpPr>
            <a:spLocks noGrp="1"/>
          </p:cNvSpPr>
          <p:nvPr>
            <p:ph type="body" idx="1"/>
          </p:nvPr>
        </p:nvSpPr>
        <p:spPr>
          <a:xfrm>
            <a:off x="1387493" y="1618118"/>
            <a:ext cx="4270248" cy="704087"/>
          </a:xfrm>
        </p:spPr>
        <p:txBody>
          <a:bodyPr/>
          <a:lstStyle/>
          <a:p>
            <a:r>
              <a:rPr lang="en-US" i="0" dirty="0">
                <a:solidFill>
                  <a:srgbClr val="000000"/>
                </a:solidFill>
                <a:effectLst/>
                <a:latin typeface="Roboto" panose="02000000000000000000" pitchFamily="2" charset="0"/>
              </a:rPr>
              <a:t>ITEM WITH CAPTION in Admin view</a:t>
            </a:r>
            <a:endParaRPr lang="en-US" dirty="0"/>
          </a:p>
        </p:txBody>
      </p:sp>
      <p:sp>
        <p:nvSpPr>
          <p:cNvPr id="5" name="Text Placeholder 4">
            <a:extLst>
              <a:ext uri="{FF2B5EF4-FFF2-40B4-BE49-F238E27FC236}">
                <a16:creationId xmlns:a16="http://schemas.microsoft.com/office/drawing/2014/main" id="{0400E1C5-D587-4DA8-8589-6ED65F9594B8}"/>
              </a:ext>
            </a:extLst>
          </p:cNvPr>
          <p:cNvSpPr>
            <a:spLocks noGrp="1"/>
          </p:cNvSpPr>
          <p:nvPr>
            <p:ph type="body" sz="quarter" idx="13"/>
          </p:nvPr>
        </p:nvSpPr>
        <p:spPr>
          <a:xfrm>
            <a:off x="6664887" y="1393066"/>
            <a:ext cx="4270248" cy="704087"/>
          </a:xfrm>
        </p:spPr>
        <p:txBody>
          <a:bodyPr/>
          <a:lstStyle/>
          <a:p>
            <a:r>
              <a:rPr lang="en-US" i="0" dirty="0">
                <a:solidFill>
                  <a:srgbClr val="000000"/>
                </a:solidFill>
                <a:effectLst/>
                <a:latin typeface="Roboto" panose="02000000000000000000" pitchFamily="2" charset="0"/>
              </a:rPr>
              <a:t>Same Page in Public view</a:t>
            </a:r>
            <a:endParaRPr lang="en-US" dirty="0"/>
          </a:p>
        </p:txBody>
      </p:sp>
      <p:sp>
        <p:nvSpPr>
          <p:cNvPr id="6" name="Title 5">
            <a:extLst>
              <a:ext uri="{FF2B5EF4-FFF2-40B4-BE49-F238E27FC236}">
                <a16:creationId xmlns:a16="http://schemas.microsoft.com/office/drawing/2014/main" id="{81586CDF-1282-4E56-9A0A-AC941BAA9F6B}"/>
              </a:ext>
            </a:extLst>
          </p:cNvPr>
          <p:cNvSpPr>
            <a:spLocks noGrp="1"/>
          </p:cNvSpPr>
          <p:nvPr>
            <p:ph type="title"/>
          </p:nvPr>
        </p:nvSpPr>
        <p:spPr>
          <a:xfrm>
            <a:off x="2137830" y="292888"/>
            <a:ext cx="7729728" cy="1188720"/>
          </a:xfrm>
        </p:spPr>
        <p:txBody>
          <a:bodyPr/>
          <a:lstStyle/>
          <a:p>
            <a:r>
              <a:rPr lang="en-US" dirty="0"/>
              <a:t>Examples A PAGE WITH IMAGE CAPTION</a:t>
            </a:r>
          </a:p>
        </p:txBody>
      </p:sp>
      <p:pic>
        <p:nvPicPr>
          <p:cNvPr id="9" name="Content Placeholder 8">
            <a:extLst>
              <a:ext uri="{FF2B5EF4-FFF2-40B4-BE49-F238E27FC236}">
                <a16:creationId xmlns:a16="http://schemas.microsoft.com/office/drawing/2014/main" id="{43429A8A-A69F-4627-B7D9-06D0006B94E5}"/>
              </a:ext>
            </a:extLst>
          </p:cNvPr>
          <p:cNvPicPr>
            <a:picLocks noGrp="1" noChangeAspect="1"/>
          </p:cNvPicPr>
          <p:nvPr>
            <p:ph sz="half" idx="2"/>
          </p:nvPr>
        </p:nvPicPr>
        <p:blipFill>
          <a:blip r:embed="rId2"/>
          <a:stretch>
            <a:fillRect/>
          </a:stretch>
        </p:blipFill>
        <p:spPr>
          <a:xfrm>
            <a:off x="1689774" y="2458715"/>
            <a:ext cx="4143879" cy="3176975"/>
          </a:xfrm>
          <a:prstGeom prst="rect">
            <a:avLst/>
          </a:prstGeom>
        </p:spPr>
      </p:pic>
      <p:pic>
        <p:nvPicPr>
          <p:cNvPr id="12" name="Content Placeholder 11">
            <a:extLst>
              <a:ext uri="{FF2B5EF4-FFF2-40B4-BE49-F238E27FC236}">
                <a16:creationId xmlns:a16="http://schemas.microsoft.com/office/drawing/2014/main" id="{470ACA81-8BE7-4792-9DE7-EF8CA1CC3F55}"/>
              </a:ext>
            </a:extLst>
          </p:cNvPr>
          <p:cNvPicPr>
            <a:picLocks noGrp="1" noChangeAspect="1"/>
          </p:cNvPicPr>
          <p:nvPr>
            <p:ph sz="quarter" idx="4"/>
          </p:nvPr>
        </p:nvPicPr>
        <p:blipFill>
          <a:blip r:embed="rId3"/>
          <a:stretch>
            <a:fillRect/>
          </a:stretch>
        </p:blipFill>
        <p:spPr>
          <a:xfrm>
            <a:off x="6786757" y="2581786"/>
            <a:ext cx="4252912" cy="2334302"/>
          </a:xfrm>
          <a:prstGeom prst="rect">
            <a:avLst/>
          </a:prstGeom>
        </p:spPr>
      </p:pic>
    </p:spTree>
    <p:extLst>
      <p:ext uri="{BB962C8B-B14F-4D97-AF65-F5344CB8AC3E}">
        <p14:creationId xmlns:p14="http://schemas.microsoft.com/office/powerpoint/2010/main" val="1677222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2B7809-54CF-4614-93FD-0EFF41C43E44}"/>
              </a:ext>
            </a:extLst>
          </p:cNvPr>
          <p:cNvSpPr txBox="1"/>
          <p:nvPr/>
        </p:nvSpPr>
        <p:spPr>
          <a:xfrm>
            <a:off x="1352939" y="3657599"/>
            <a:ext cx="9731827" cy="2845837"/>
          </a:xfrm>
          <a:prstGeom prst="rect">
            <a:avLst/>
          </a:prstGeom>
        </p:spPr>
        <p:txBody>
          <a:bodyPr vert="horz" lIns="91440" tIns="45720" rIns="91440" bIns="45720" rtlCol="0">
            <a:normAutofit fontScale="92500" lnSpcReduction="20000"/>
          </a:bodyPr>
          <a:lstStyle/>
          <a:p>
            <a:pPr indent="-228600" defTabSz="914400">
              <a:spcBef>
                <a:spcPts val="1000"/>
              </a:spcBef>
              <a:buClr>
                <a:schemeClr val="accent2"/>
              </a:buClr>
              <a:buFont typeface="Arial" panose="020B0604020202020204" pitchFamily="34" charset="0"/>
              <a:buChar char="•"/>
            </a:pPr>
            <a:r>
              <a:rPr lang="en-US" b="0" i="0" dirty="0">
                <a:solidFill>
                  <a:schemeClr val="bg1"/>
                </a:solidFill>
                <a:effectLst/>
                <a:latin typeface="Open Sans"/>
              </a:rPr>
              <a:t>You can also fine-tune the various layout objects you insert by choosing layout functions.</a:t>
            </a:r>
          </a:p>
          <a:p>
            <a:pPr lvl="1" indent="-228600" defTabSz="914400">
              <a:spcBef>
                <a:spcPts val="1000"/>
              </a:spcBef>
              <a:buClr>
                <a:schemeClr val="accent2"/>
              </a:buClr>
              <a:buFont typeface="Arial" panose="020B0604020202020204" pitchFamily="34" charset="0"/>
              <a:buChar char="•"/>
            </a:pPr>
            <a:r>
              <a:rPr kumimoji="0" lang="en-US" altLang="en-US" b="0" i="0" u="none" strike="noStrike" cap="none" normalizeH="0" baseline="0" dirty="0">
                <a:ln>
                  <a:noFill/>
                </a:ln>
                <a:solidFill>
                  <a:schemeClr val="bg1"/>
                </a:solidFill>
                <a:effectLst/>
                <a:latin typeface="+mn-lt"/>
              </a:rPr>
              <a:t>Click the arrow next to </a:t>
            </a:r>
            <a:r>
              <a:rPr kumimoji="0" lang="en-US" altLang="en-US" b="1" i="0" u="none" strike="noStrike" cap="none" normalizeH="0" baseline="0" dirty="0">
                <a:ln>
                  <a:noFill/>
                </a:ln>
                <a:solidFill>
                  <a:schemeClr val="bg1"/>
                </a:solidFill>
                <a:effectLst/>
                <a:latin typeface="+mn-lt"/>
              </a:rPr>
              <a:t>"Layout Options"</a:t>
            </a:r>
            <a:r>
              <a:rPr kumimoji="0" lang="en-US" altLang="en-US" b="0" i="0" u="none" strike="noStrike" cap="none" normalizeH="0" baseline="0" dirty="0">
                <a:ln>
                  <a:noFill/>
                </a:ln>
                <a:solidFill>
                  <a:schemeClr val="bg1"/>
                </a:solidFill>
                <a:effectLst/>
                <a:latin typeface="+mn-lt"/>
              </a:rPr>
              <a:t> to expand the list of formatting options. This will allow you to select the File position, File size, and Caption position for the content block. </a:t>
            </a:r>
          </a:p>
          <a:p>
            <a:pPr lvl="2" indent="-228600" defTabSz="914400">
              <a:spcBef>
                <a:spcPts val="1000"/>
              </a:spcBef>
              <a:buClr>
                <a:schemeClr val="accent2"/>
              </a:buClr>
              <a:buFont typeface="Arial" panose="020B0604020202020204" pitchFamily="34" charset="0"/>
              <a:buChar char="•"/>
            </a:pPr>
            <a:r>
              <a:rPr kumimoji="0" lang="en-US" altLang="en-US" b="0" i="0" u="none" strike="noStrike" cap="none" normalizeH="0" baseline="0" dirty="0">
                <a:ln>
                  <a:noFill/>
                </a:ln>
                <a:solidFill>
                  <a:schemeClr val="bg1"/>
                </a:solidFill>
                <a:effectLst/>
                <a:latin typeface="+mn-lt"/>
              </a:rPr>
              <a:t>  The layout options are as follows:</a:t>
            </a:r>
          </a:p>
          <a:p>
            <a:pPr marL="1485900" lvl="3" indent="-342900" defTabSz="914400">
              <a:spcBef>
                <a:spcPts val="1000"/>
              </a:spcBef>
              <a:buClr>
                <a:schemeClr val="accent2"/>
              </a:buClr>
              <a:buFont typeface="+mj-lt"/>
              <a:buAutoNum type="arabicPeriod"/>
            </a:pPr>
            <a:r>
              <a:rPr kumimoji="0" lang="en-US" altLang="en-US" b="1" i="0" u="none" strike="noStrike" cap="none" normalizeH="0" baseline="0" dirty="0">
                <a:ln>
                  <a:noFill/>
                </a:ln>
                <a:solidFill>
                  <a:schemeClr val="bg1"/>
                </a:solidFill>
                <a:effectLst/>
                <a:latin typeface="+mn-lt"/>
              </a:rPr>
              <a:t>File position:</a:t>
            </a:r>
            <a:r>
              <a:rPr kumimoji="0" lang="en-US" altLang="en-US" b="0" i="0" u="none" strike="noStrike" cap="none" normalizeH="0" baseline="0" dirty="0">
                <a:ln>
                  <a:noFill/>
                </a:ln>
                <a:solidFill>
                  <a:schemeClr val="bg1"/>
                </a:solidFill>
                <a:effectLst/>
                <a:latin typeface="+mn-lt"/>
              </a:rPr>
              <a:t> Left or Right</a:t>
            </a:r>
          </a:p>
          <a:p>
            <a:pPr marL="1485900" lvl="3" indent="-342900" defTabSz="914400">
              <a:spcBef>
                <a:spcPts val="1000"/>
              </a:spcBef>
              <a:buClr>
                <a:schemeClr val="accent2"/>
              </a:buClr>
              <a:buFont typeface="+mj-lt"/>
              <a:buAutoNum type="arabicPeriod"/>
            </a:pPr>
            <a:r>
              <a:rPr kumimoji="0" lang="en-US" altLang="en-US" sz="1800" b="1" i="0" u="none" strike="noStrike" cap="none" normalizeH="0" baseline="0" dirty="0">
                <a:ln>
                  <a:noFill/>
                </a:ln>
                <a:solidFill>
                  <a:schemeClr val="bg1"/>
                </a:solidFill>
                <a:effectLst/>
                <a:latin typeface="+mn-lt"/>
              </a:rPr>
              <a:t>File size:</a:t>
            </a:r>
            <a:r>
              <a:rPr kumimoji="0" lang="en-US" altLang="en-US" sz="1800" b="0" i="0" u="none" strike="noStrike" cap="none" normalizeH="0" baseline="0" dirty="0">
                <a:ln>
                  <a:noFill/>
                </a:ln>
                <a:solidFill>
                  <a:schemeClr val="bg1"/>
                </a:solidFill>
                <a:effectLst/>
                <a:latin typeface="+mn-lt"/>
              </a:rPr>
              <a:t> </a:t>
            </a:r>
            <a:r>
              <a:rPr kumimoji="0" lang="en-US" altLang="en-US" sz="1800" b="0" i="0" u="none" strike="noStrike" cap="none" normalizeH="0" baseline="0" dirty="0" err="1">
                <a:ln>
                  <a:noFill/>
                </a:ln>
                <a:solidFill>
                  <a:schemeClr val="bg1"/>
                </a:solidFill>
                <a:effectLst/>
                <a:latin typeface="+mn-lt"/>
              </a:rPr>
              <a:t>Fullsize</a:t>
            </a:r>
            <a:r>
              <a:rPr kumimoji="0" lang="en-US" altLang="en-US" sz="1800" b="0" i="0" u="none" strike="noStrike" cap="none" normalizeH="0" baseline="0" dirty="0">
                <a:ln>
                  <a:noFill/>
                </a:ln>
                <a:solidFill>
                  <a:schemeClr val="bg1"/>
                </a:solidFill>
                <a:effectLst/>
                <a:latin typeface="+mn-lt"/>
              </a:rPr>
              <a:t>, Thumbnail, or Square Thumbnail</a:t>
            </a:r>
          </a:p>
          <a:p>
            <a:pPr marL="1485900" lvl="3" indent="-342900" defTabSz="914400">
              <a:spcBef>
                <a:spcPts val="1000"/>
              </a:spcBef>
              <a:buClr>
                <a:schemeClr val="accent2"/>
              </a:buClr>
              <a:buFont typeface="+mj-lt"/>
              <a:buAutoNum type="arabicPeriod"/>
            </a:pPr>
            <a:r>
              <a:rPr kumimoji="0" lang="en-US" altLang="en-US" sz="1800" b="1" i="0" u="none" strike="noStrike" cap="none" normalizeH="0" baseline="0" dirty="0">
                <a:ln>
                  <a:noFill/>
                </a:ln>
                <a:solidFill>
                  <a:schemeClr val="bg1"/>
                </a:solidFill>
                <a:effectLst/>
                <a:latin typeface="+mn-lt"/>
              </a:rPr>
              <a:t>Caption position:</a:t>
            </a:r>
            <a:r>
              <a:rPr kumimoji="0" lang="en-US" altLang="en-US" sz="1800" b="0" i="0" u="none" strike="noStrike" cap="none" normalizeH="0" baseline="0" dirty="0">
                <a:ln>
                  <a:noFill/>
                </a:ln>
                <a:solidFill>
                  <a:schemeClr val="bg1"/>
                </a:solidFill>
                <a:effectLst/>
                <a:latin typeface="+mn-lt"/>
              </a:rPr>
              <a:t> Center, Left, or Right</a:t>
            </a:r>
          </a:p>
          <a:p>
            <a:pPr marL="285750" indent="-285750" defTabSz="914400">
              <a:spcBef>
                <a:spcPts val="1000"/>
              </a:spcBef>
              <a:buClr>
                <a:schemeClr val="accent2"/>
              </a:buClr>
              <a:buFont typeface="Arial" panose="020B0604020202020204" pitchFamily="34" charset="0"/>
              <a:buChar char="•"/>
            </a:pPr>
            <a:r>
              <a:rPr lang="en-US" b="0" i="0" dirty="0">
                <a:solidFill>
                  <a:schemeClr val="bg1"/>
                </a:solidFill>
                <a:effectLst/>
                <a:latin typeface="Open Sans"/>
              </a:rPr>
              <a:t>This allows you to orient your images to the left, right or center and provide limited formatting. </a:t>
            </a:r>
            <a:endParaRPr lang="en-US" dirty="0">
              <a:solidFill>
                <a:schemeClr val="bg1"/>
              </a:solidFill>
            </a:endParaRPr>
          </a:p>
        </p:txBody>
      </p:sp>
      <p:pic>
        <p:nvPicPr>
          <p:cNvPr id="4" name="Picture 3">
            <a:extLst>
              <a:ext uri="{FF2B5EF4-FFF2-40B4-BE49-F238E27FC236}">
                <a16:creationId xmlns:a16="http://schemas.microsoft.com/office/drawing/2014/main" id="{73BBCB19-8CA7-426C-83AB-B3D384D9915E}"/>
              </a:ext>
            </a:extLst>
          </p:cNvPr>
          <p:cNvPicPr>
            <a:picLocks noChangeAspect="1"/>
          </p:cNvPicPr>
          <p:nvPr/>
        </p:nvPicPr>
        <p:blipFill>
          <a:blip r:embed="rId2"/>
          <a:stretch>
            <a:fillRect/>
          </a:stretch>
        </p:blipFill>
        <p:spPr>
          <a:xfrm>
            <a:off x="3689987" y="716685"/>
            <a:ext cx="7905162" cy="1995628"/>
          </a:xfrm>
          <a:prstGeom prst="rect">
            <a:avLst/>
          </a:prstGeom>
        </p:spPr>
      </p:pic>
      <p:pic>
        <p:nvPicPr>
          <p:cNvPr id="5" name="Picture 4">
            <a:extLst>
              <a:ext uri="{FF2B5EF4-FFF2-40B4-BE49-F238E27FC236}">
                <a16:creationId xmlns:a16="http://schemas.microsoft.com/office/drawing/2014/main" id="{3A5549D6-2429-44E1-9A42-78FFA6A6E773}"/>
              </a:ext>
            </a:extLst>
          </p:cNvPr>
          <p:cNvPicPr>
            <a:picLocks noChangeAspect="1"/>
          </p:cNvPicPr>
          <p:nvPr/>
        </p:nvPicPr>
        <p:blipFill>
          <a:blip r:embed="rId3"/>
          <a:stretch>
            <a:fillRect/>
          </a:stretch>
        </p:blipFill>
        <p:spPr>
          <a:xfrm>
            <a:off x="265652" y="362635"/>
            <a:ext cx="4595890" cy="2703729"/>
          </a:xfrm>
          <a:prstGeom prst="rect">
            <a:avLst/>
          </a:prstGeom>
        </p:spPr>
      </p:pic>
      <p:sp>
        <p:nvSpPr>
          <p:cNvPr id="6" name="Oval 5">
            <a:extLst>
              <a:ext uri="{FF2B5EF4-FFF2-40B4-BE49-F238E27FC236}">
                <a16:creationId xmlns:a16="http://schemas.microsoft.com/office/drawing/2014/main" id="{8132C875-C26A-47D2-8F0E-63557B4C413B}"/>
              </a:ext>
            </a:extLst>
          </p:cNvPr>
          <p:cNvSpPr/>
          <p:nvPr/>
        </p:nvSpPr>
        <p:spPr>
          <a:xfrm>
            <a:off x="919066" y="1045028"/>
            <a:ext cx="867746" cy="42920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noFill/>
            </a:endParaRPr>
          </a:p>
        </p:txBody>
      </p:sp>
    </p:spTree>
    <p:extLst>
      <p:ext uri="{BB962C8B-B14F-4D97-AF65-F5344CB8AC3E}">
        <p14:creationId xmlns:p14="http://schemas.microsoft.com/office/powerpoint/2010/main" val="2171658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98A9D-885F-45A2-92B7-36A6B4D70B52}"/>
              </a:ext>
            </a:extLst>
          </p:cNvPr>
          <p:cNvSpPr>
            <a:spLocks noGrp="1"/>
          </p:cNvSpPr>
          <p:nvPr>
            <p:ph type="body" idx="1"/>
          </p:nvPr>
        </p:nvSpPr>
        <p:spPr>
          <a:xfrm>
            <a:off x="977891" y="1768302"/>
            <a:ext cx="4270248" cy="704087"/>
          </a:xfrm>
        </p:spPr>
        <p:txBody>
          <a:bodyPr>
            <a:normAutofit fontScale="85000" lnSpcReduction="10000"/>
          </a:bodyPr>
          <a:lstStyle/>
          <a:p>
            <a:r>
              <a:rPr lang="en-US" dirty="0"/>
              <a:t>If the digital file is located on the left, the layout looks like this: </a:t>
            </a:r>
          </a:p>
        </p:txBody>
      </p:sp>
      <p:pic>
        <p:nvPicPr>
          <p:cNvPr id="23" name="Content Placeholder 22">
            <a:extLst>
              <a:ext uri="{FF2B5EF4-FFF2-40B4-BE49-F238E27FC236}">
                <a16:creationId xmlns:a16="http://schemas.microsoft.com/office/drawing/2014/main" id="{4243FB5B-4CD8-47AC-9336-21E71D9F5AC1}"/>
              </a:ext>
            </a:extLst>
          </p:cNvPr>
          <p:cNvPicPr>
            <a:picLocks noGrp="1" noChangeAspect="1"/>
          </p:cNvPicPr>
          <p:nvPr>
            <p:ph sz="quarter" idx="4"/>
          </p:nvPr>
        </p:nvPicPr>
        <p:blipFill>
          <a:blip r:embed="rId2"/>
          <a:stretch>
            <a:fillRect/>
          </a:stretch>
        </p:blipFill>
        <p:spPr>
          <a:xfrm>
            <a:off x="7360842" y="3253581"/>
            <a:ext cx="3685825" cy="2452550"/>
          </a:xfrm>
        </p:spPr>
      </p:pic>
      <p:sp>
        <p:nvSpPr>
          <p:cNvPr id="5" name="Text Placeholder 4">
            <a:extLst>
              <a:ext uri="{FF2B5EF4-FFF2-40B4-BE49-F238E27FC236}">
                <a16:creationId xmlns:a16="http://schemas.microsoft.com/office/drawing/2014/main" id="{17F8690E-0F6B-48BF-9E37-DE81A9412771}"/>
              </a:ext>
            </a:extLst>
          </p:cNvPr>
          <p:cNvSpPr>
            <a:spLocks noGrp="1"/>
          </p:cNvSpPr>
          <p:nvPr>
            <p:ph type="body" sz="quarter" idx="13"/>
          </p:nvPr>
        </p:nvSpPr>
        <p:spPr>
          <a:xfrm>
            <a:off x="6282334" y="1825438"/>
            <a:ext cx="5436917" cy="1428143"/>
          </a:xfrm>
        </p:spPr>
        <p:txBody>
          <a:bodyPr>
            <a:noAutofit/>
          </a:bodyPr>
          <a:lstStyle/>
          <a:p>
            <a:r>
              <a:rPr lang="en-US" sz="1600" dirty="0"/>
              <a:t>If adding more than one file, please note that the </a:t>
            </a:r>
            <a:r>
              <a:rPr lang="en-US" sz="1600" dirty="0" err="1"/>
              <a:t>Omeka</a:t>
            </a:r>
            <a:r>
              <a:rPr lang="en-US" sz="1600" dirty="0"/>
              <a:t> Exhibit Builder will stack the images one above the other, with the orientation according left or right, according to the what is indicated in the layout options </a:t>
            </a:r>
          </a:p>
        </p:txBody>
      </p:sp>
      <p:sp>
        <p:nvSpPr>
          <p:cNvPr id="6" name="Title 5">
            <a:extLst>
              <a:ext uri="{FF2B5EF4-FFF2-40B4-BE49-F238E27FC236}">
                <a16:creationId xmlns:a16="http://schemas.microsoft.com/office/drawing/2014/main" id="{17E2FFA1-B947-43F0-B22E-801A818B8B99}"/>
              </a:ext>
            </a:extLst>
          </p:cNvPr>
          <p:cNvSpPr>
            <a:spLocks noGrp="1"/>
          </p:cNvSpPr>
          <p:nvPr>
            <p:ph type="title"/>
          </p:nvPr>
        </p:nvSpPr>
        <p:spPr>
          <a:xfrm>
            <a:off x="2296450" y="345652"/>
            <a:ext cx="7729728" cy="1188720"/>
          </a:xfrm>
        </p:spPr>
        <p:txBody>
          <a:bodyPr/>
          <a:lstStyle/>
          <a:p>
            <a:r>
              <a:rPr lang="en-US" dirty="0"/>
              <a:t>LAYOUTs</a:t>
            </a:r>
          </a:p>
        </p:txBody>
      </p:sp>
      <p:pic>
        <p:nvPicPr>
          <p:cNvPr id="15" name="Picture 14">
            <a:extLst>
              <a:ext uri="{FF2B5EF4-FFF2-40B4-BE49-F238E27FC236}">
                <a16:creationId xmlns:a16="http://schemas.microsoft.com/office/drawing/2014/main" id="{2FB0A2B0-0E0A-4873-8614-1964D643EF98}"/>
              </a:ext>
            </a:extLst>
          </p:cNvPr>
          <p:cNvPicPr>
            <a:picLocks noChangeAspect="1"/>
          </p:cNvPicPr>
          <p:nvPr/>
        </p:nvPicPr>
        <p:blipFill>
          <a:blip r:embed="rId3"/>
          <a:stretch>
            <a:fillRect/>
          </a:stretch>
        </p:blipFill>
        <p:spPr>
          <a:xfrm>
            <a:off x="1446433" y="2533940"/>
            <a:ext cx="3278749" cy="1188720"/>
          </a:xfrm>
          <a:prstGeom prst="rect">
            <a:avLst/>
          </a:prstGeom>
        </p:spPr>
      </p:pic>
      <p:pic>
        <p:nvPicPr>
          <p:cNvPr id="17" name="Picture 16">
            <a:extLst>
              <a:ext uri="{FF2B5EF4-FFF2-40B4-BE49-F238E27FC236}">
                <a16:creationId xmlns:a16="http://schemas.microsoft.com/office/drawing/2014/main" id="{755A66C9-2A61-4410-AA55-9CD254C90322}"/>
              </a:ext>
            </a:extLst>
          </p:cNvPr>
          <p:cNvPicPr>
            <a:picLocks noChangeAspect="1"/>
          </p:cNvPicPr>
          <p:nvPr/>
        </p:nvPicPr>
        <p:blipFill>
          <a:blip r:embed="rId4"/>
          <a:stretch>
            <a:fillRect/>
          </a:stretch>
        </p:blipFill>
        <p:spPr>
          <a:xfrm>
            <a:off x="1446431" y="4655275"/>
            <a:ext cx="3278749" cy="1182474"/>
          </a:xfrm>
          <a:prstGeom prst="rect">
            <a:avLst/>
          </a:prstGeom>
        </p:spPr>
      </p:pic>
      <p:sp>
        <p:nvSpPr>
          <p:cNvPr id="21" name="TextBox 20">
            <a:extLst>
              <a:ext uri="{FF2B5EF4-FFF2-40B4-BE49-F238E27FC236}">
                <a16:creationId xmlns:a16="http://schemas.microsoft.com/office/drawing/2014/main" id="{6F6F1256-FD66-49F1-B246-A0C4462DCB13}"/>
              </a:ext>
            </a:extLst>
          </p:cNvPr>
          <p:cNvSpPr txBox="1"/>
          <p:nvPr/>
        </p:nvSpPr>
        <p:spPr>
          <a:xfrm>
            <a:off x="612028" y="3986285"/>
            <a:ext cx="49475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8784C7"/>
              </a:buClr>
              <a:buSzTx/>
              <a:buFont typeface="Arial" panose="020B0604020202020204" pitchFamily="34" charset="0"/>
              <a:buNone/>
              <a:tabLst/>
              <a:defRPr/>
            </a:pPr>
            <a:r>
              <a:rPr kumimoji="0" lang="en-US" sz="1600" b="0" i="0" u="none" strike="noStrike" kern="1200" cap="all" spc="100" normalizeH="0" baseline="0" noProof="0" dirty="0">
                <a:ln>
                  <a:noFill/>
                </a:ln>
                <a:solidFill>
                  <a:srgbClr val="8784C7">
                    <a:lumMod val="75000"/>
                  </a:srgbClr>
                </a:solidFill>
                <a:effectLst/>
                <a:uLnTx/>
                <a:uFillTx/>
                <a:latin typeface="Corbel" panose="020B0503020204020204"/>
                <a:ea typeface="+mn-ea"/>
                <a:cs typeface="+mn-cs"/>
              </a:rPr>
              <a:t>If the digital file is located on THE RIGHT, the layout looks like this: </a:t>
            </a:r>
          </a:p>
        </p:txBody>
      </p:sp>
      <p:sp>
        <p:nvSpPr>
          <p:cNvPr id="25" name="TextBox 24">
            <a:extLst>
              <a:ext uri="{FF2B5EF4-FFF2-40B4-BE49-F238E27FC236}">
                <a16:creationId xmlns:a16="http://schemas.microsoft.com/office/drawing/2014/main" id="{4574A96F-9DCC-4113-BF53-1C19FE3C2374}"/>
              </a:ext>
            </a:extLst>
          </p:cNvPr>
          <p:cNvSpPr txBox="1"/>
          <p:nvPr/>
        </p:nvSpPr>
        <p:spPr>
          <a:xfrm>
            <a:off x="5559585" y="5927573"/>
            <a:ext cx="6484775" cy="584775"/>
          </a:xfrm>
          <a:prstGeom prst="rect">
            <a:avLst/>
          </a:prstGeom>
          <a:solidFill>
            <a:schemeClr val="accent5">
              <a:lumMod val="60000"/>
              <a:lumOff val="40000"/>
            </a:schemeClr>
          </a:solidFill>
        </p:spPr>
        <p:txBody>
          <a:bodyPr wrap="square">
            <a:spAutoFit/>
          </a:bodyPr>
          <a:lstStyle/>
          <a:p>
            <a:r>
              <a:rPr lang="en-US" sz="1600" dirty="0"/>
              <a:t>NOTE: To get digital files to line up horizontally across the content block or to be shown in a gallery, consider the “Gallery” option. </a:t>
            </a:r>
          </a:p>
        </p:txBody>
      </p:sp>
    </p:spTree>
    <p:extLst>
      <p:ext uri="{BB962C8B-B14F-4D97-AF65-F5344CB8AC3E}">
        <p14:creationId xmlns:p14="http://schemas.microsoft.com/office/powerpoint/2010/main" val="3502248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C03B2B-A42F-4613-9E26-1ACB1501E0A2}"/>
              </a:ext>
            </a:extLst>
          </p:cNvPr>
          <p:cNvSpPr txBox="1"/>
          <p:nvPr/>
        </p:nvSpPr>
        <p:spPr>
          <a:xfrm>
            <a:off x="718458" y="1632857"/>
            <a:ext cx="3148552" cy="4268393"/>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You can add additional blocks containing additional items, text, or combination </a:t>
            </a:r>
            <a:r>
              <a:rPr lang="en-US" dirty="0">
                <a:solidFill>
                  <a:schemeClr val="tx1">
                    <a:lumMod val="85000"/>
                    <a:lumOff val="15000"/>
                  </a:schemeClr>
                </a:solidFill>
              </a:rPr>
              <a:t>of</a:t>
            </a:r>
            <a:r>
              <a:rPr lang="en-US" b="0" i="0" dirty="0">
                <a:solidFill>
                  <a:schemeClr val="tx1">
                    <a:lumMod val="85000"/>
                    <a:lumOff val="15000"/>
                  </a:schemeClr>
                </a:solidFill>
                <a:effectLst/>
              </a:rPr>
              <a:t> the two</a:t>
            </a:r>
            <a:r>
              <a:rPr lang="en-US" dirty="0">
                <a:solidFill>
                  <a:schemeClr val="tx1">
                    <a:lumMod val="85000"/>
                    <a:lumOff val="15000"/>
                  </a:schemeClr>
                </a:solidFill>
              </a:rPr>
              <a:t> to your page construction. </a:t>
            </a:r>
          </a:p>
          <a:p>
            <a:pPr lvl="1" indent="-228600" defTabSz="914400">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Remember, each page can</a:t>
            </a:r>
            <a:r>
              <a:rPr lang="en-US" dirty="0">
                <a:solidFill>
                  <a:schemeClr val="tx1">
                    <a:lumMod val="85000"/>
                    <a:lumOff val="15000"/>
                  </a:schemeClr>
                </a:solidFill>
              </a:rPr>
              <a:t> contain multiple blocks (see slide 18). The pages build the sections of your exhibit.</a:t>
            </a:r>
            <a:endParaRPr lang="en-US" b="0" i="0" dirty="0">
              <a:solidFill>
                <a:schemeClr val="tx1">
                  <a:lumMod val="85000"/>
                  <a:lumOff val="15000"/>
                </a:schemeClr>
              </a:solidFill>
              <a:effectLst/>
            </a:endParaRPr>
          </a:p>
          <a:p>
            <a:pPr indent="-228600" defTabSz="914400">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Let’s practice by adding a Gallery Block </a:t>
            </a:r>
            <a:r>
              <a:rPr lang="en-US" dirty="0">
                <a:solidFill>
                  <a:schemeClr val="tx1">
                    <a:lumMod val="85000"/>
                    <a:lumOff val="15000"/>
                  </a:schemeClr>
                </a:solidFill>
              </a:rPr>
              <a:t>to this page.</a:t>
            </a:r>
            <a:endParaRPr lang="en-US" b="0" i="0" dirty="0">
              <a:solidFill>
                <a:schemeClr val="tx1">
                  <a:lumMod val="85000"/>
                  <a:lumOff val="15000"/>
                </a:schemeClr>
              </a:solidFill>
              <a:effectLst/>
            </a:endParaRPr>
          </a:p>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p:txBody>
      </p:sp>
      <p:sp>
        <p:nvSpPr>
          <p:cNvPr id="74" name="Rectangle 73">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user selects the “Text” layout featuring a block of text without files. ">
            <a:extLst>
              <a:ext uri="{FF2B5EF4-FFF2-40B4-BE49-F238E27FC236}">
                <a16:creationId xmlns:a16="http://schemas.microsoft.com/office/drawing/2014/main" id="{424786C2-A519-47BA-B8DD-23CCA4C11C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23366" y="1961827"/>
            <a:ext cx="6227064" cy="294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00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BC071A-B3C6-4CE4-91AB-8A608E206054}"/>
              </a:ext>
            </a:extLst>
          </p:cNvPr>
          <p:cNvSpPr>
            <a:spLocks noGrp="1"/>
          </p:cNvSpPr>
          <p:nvPr>
            <p:ph type="body" idx="1"/>
          </p:nvPr>
        </p:nvSpPr>
        <p:spPr>
          <a:xfrm>
            <a:off x="410547" y="1647880"/>
            <a:ext cx="5443137" cy="1272602"/>
          </a:xfrm>
        </p:spPr>
        <p:txBody>
          <a:bodyPr>
            <a:normAutofit fontScale="70000" lnSpcReduction="20000"/>
          </a:bodyPr>
          <a:lstStyle/>
          <a:p>
            <a:r>
              <a:rPr lang="en-US" cap="none" dirty="0"/>
              <a:t>Gallery content blocks are generally used to display more than one digital file, but this is not required. </a:t>
            </a:r>
          </a:p>
          <a:p>
            <a:r>
              <a:rPr lang="en-US" cap="none" dirty="0"/>
              <a:t>This content block provides more flexibility for layout and includes the option of text. </a:t>
            </a:r>
          </a:p>
          <a:p>
            <a:r>
              <a:rPr lang="en-US" cap="none" dirty="0"/>
              <a:t>A gallery that does not include text looks can look like this:</a:t>
            </a:r>
          </a:p>
        </p:txBody>
      </p:sp>
      <p:pic>
        <p:nvPicPr>
          <p:cNvPr id="10" name="Content Placeholder 9">
            <a:extLst>
              <a:ext uri="{FF2B5EF4-FFF2-40B4-BE49-F238E27FC236}">
                <a16:creationId xmlns:a16="http://schemas.microsoft.com/office/drawing/2014/main" id="{467E4F63-49CA-4B26-B691-03B1D30C32B8}"/>
              </a:ext>
            </a:extLst>
          </p:cNvPr>
          <p:cNvPicPr>
            <a:picLocks noGrp="1" noChangeAspect="1"/>
          </p:cNvPicPr>
          <p:nvPr>
            <p:ph sz="half" idx="2"/>
          </p:nvPr>
        </p:nvPicPr>
        <p:blipFill>
          <a:blip r:embed="rId2"/>
          <a:stretch>
            <a:fillRect/>
          </a:stretch>
        </p:blipFill>
        <p:spPr>
          <a:xfrm>
            <a:off x="917011" y="3017520"/>
            <a:ext cx="4430207" cy="1534876"/>
          </a:xfrm>
        </p:spPr>
      </p:pic>
      <p:pic>
        <p:nvPicPr>
          <p:cNvPr id="12" name="Content Placeholder 11">
            <a:extLst>
              <a:ext uri="{FF2B5EF4-FFF2-40B4-BE49-F238E27FC236}">
                <a16:creationId xmlns:a16="http://schemas.microsoft.com/office/drawing/2014/main" id="{D565797B-D242-4929-87BD-56C9689C8562}"/>
              </a:ext>
            </a:extLst>
          </p:cNvPr>
          <p:cNvPicPr>
            <a:picLocks noGrp="1" noChangeAspect="1"/>
          </p:cNvPicPr>
          <p:nvPr>
            <p:ph sz="quarter" idx="4"/>
          </p:nvPr>
        </p:nvPicPr>
        <p:blipFill>
          <a:blip r:embed="rId3"/>
          <a:stretch>
            <a:fillRect/>
          </a:stretch>
        </p:blipFill>
        <p:spPr>
          <a:xfrm>
            <a:off x="6482575" y="2780523"/>
            <a:ext cx="4125989" cy="2734653"/>
          </a:xfrm>
        </p:spPr>
      </p:pic>
      <p:sp>
        <p:nvSpPr>
          <p:cNvPr id="8" name="Text Placeholder 7">
            <a:extLst>
              <a:ext uri="{FF2B5EF4-FFF2-40B4-BE49-F238E27FC236}">
                <a16:creationId xmlns:a16="http://schemas.microsoft.com/office/drawing/2014/main" id="{5ABFE00F-2205-4FF5-8DB3-45F113AC424E}"/>
              </a:ext>
            </a:extLst>
          </p:cNvPr>
          <p:cNvSpPr>
            <a:spLocks noGrp="1"/>
          </p:cNvSpPr>
          <p:nvPr>
            <p:ph type="body" sz="quarter" idx="13"/>
          </p:nvPr>
        </p:nvSpPr>
        <p:spPr>
          <a:xfrm>
            <a:off x="6338316" y="1902583"/>
            <a:ext cx="4270248" cy="704087"/>
          </a:xfrm>
        </p:spPr>
        <p:txBody>
          <a:bodyPr/>
          <a:lstStyle/>
          <a:p>
            <a:r>
              <a:rPr lang="en-US" dirty="0"/>
              <a:t>Adding text will change that gallery layout to:</a:t>
            </a:r>
          </a:p>
        </p:txBody>
      </p:sp>
      <p:sp>
        <p:nvSpPr>
          <p:cNvPr id="2" name="Title 1">
            <a:extLst>
              <a:ext uri="{FF2B5EF4-FFF2-40B4-BE49-F238E27FC236}">
                <a16:creationId xmlns:a16="http://schemas.microsoft.com/office/drawing/2014/main" id="{A2B27F0F-6FBF-4D19-8D2C-08917DDEE453}"/>
              </a:ext>
            </a:extLst>
          </p:cNvPr>
          <p:cNvSpPr>
            <a:spLocks noGrp="1"/>
          </p:cNvSpPr>
          <p:nvPr>
            <p:ph type="title"/>
          </p:nvPr>
        </p:nvSpPr>
        <p:spPr>
          <a:xfrm>
            <a:off x="1988820" y="218243"/>
            <a:ext cx="7729728" cy="1188720"/>
          </a:xfrm>
        </p:spPr>
        <p:txBody>
          <a:bodyPr/>
          <a:lstStyle/>
          <a:p>
            <a:r>
              <a:rPr lang="en-US" dirty="0"/>
              <a:t>GALLERY CONTENT BLOCKS</a:t>
            </a:r>
          </a:p>
        </p:txBody>
      </p:sp>
      <p:sp>
        <p:nvSpPr>
          <p:cNvPr id="13" name="TextBox 12">
            <a:extLst>
              <a:ext uri="{FF2B5EF4-FFF2-40B4-BE49-F238E27FC236}">
                <a16:creationId xmlns:a16="http://schemas.microsoft.com/office/drawing/2014/main" id="{4FD5B93B-F7F3-426D-8D09-2401144EE2D4}"/>
              </a:ext>
            </a:extLst>
          </p:cNvPr>
          <p:cNvSpPr txBox="1"/>
          <p:nvPr/>
        </p:nvSpPr>
        <p:spPr>
          <a:xfrm>
            <a:off x="1371600" y="5799269"/>
            <a:ext cx="8635249" cy="646331"/>
          </a:xfrm>
          <a:prstGeom prst="rect">
            <a:avLst/>
          </a:prstGeom>
          <a:noFill/>
        </p:spPr>
        <p:txBody>
          <a:bodyPr wrap="none" rtlCol="0">
            <a:spAutoFit/>
          </a:bodyPr>
          <a:lstStyle/>
          <a:p>
            <a:r>
              <a:rPr lang="en-US" dirty="0"/>
              <a:t>There is a lot you can do with the Gallery Content Block. For more information, click here:</a:t>
            </a:r>
          </a:p>
          <a:p>
            <a:r>
              <a:rPr lang="en-US" dirty="0">
                <a:hlinkClick r:id="rId4" action="ppaction://hlinkfile"/>
              </a:rPr>
              <a:t>gebeasley.org/DH390/</a:t>
            </a:r>
            <a:r>
              <a:rPr lang="en-US" dirty="0" err="1">
                <a:hlinkClick r:id="rId4" action="ppaction://hlinkfile"/>
              </a:rPr>
              <a:t>galleryblocks</a:t>
            </a:r>
            <a:r>
              <a:rPr lang="en-US" dirty="0">
                <a:hlinkClick r:id="rId4" action="ppaction://hlinkfile"/>
              </a:rPr>
              <a:t> </a:t>
            </a:r>
            <a:endParaRPr lang="en-US" dirty="0"/>
          </a:p>
        </p:txBody>
      </p:sp>
    </p:spTree>
    <p:extLst>
      <p:ext uri="{BB962C8B-B14F-4D97-AF65-F5344CB8AC3E}">
        <p14:creationId xmlns:p14="http://schemas.microsoft.com/office/powerpoint/2010/main" val="2270933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C03B2B-A42F-4613-9E26-1ACB1501E0A2}"/>
              </a:ext>
            </a:extLst>
          </p:cNvPr>
          <p:cNvSpPr txBox="1"/>
          <p:nvPr/>
        </p:nvSpPr>
        <p:spPr>
          <a:xfrm>
            <a:off x="406296" y="964692"/>
            <a:ext cx="3924266" cy="5014842"/>
          </a:xfrm>
          <a:prstGeom prst="rect">
            <a:avLst/>
          </a:prstGeom>
          <a:solidFill>
            <a:schemeClr val="accent4">
              <a:lumMod val="40000"/>
              <a:lumOff val="60000"/>
            </a:schemeClr>
          </a:solidFill>
        </p:spPr>
        <p:txBody>
          <a:bodyPr vert="horz" lIns="91440" tIns="45720" rIns="91440" bIns="45720" rtlCol="0">
            <a:normAutofit/>
          </a:bodyPr>
          <a:lstStyle/>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When you have finished the page construction, you </a:t>
            </a:r>
            <a:r>
              <a:rPr lang="en-US" b="1" i="0" dirty="0">
                <a:solidFill>
                  <a:schemeClr val="tx1">
                    <a:lumMod val="85000"/>
                    <a:lumOff val="15000"/>
                  </a:schemeClr>
                </a:solidFill>
                <a:effectLst/>
              </a:rPr>
              <a:t>save the changes to your page</a:t>
            </a:r>
            <a:r>
              <a:rPr lang="en-US" b="0" i="0" dirty="0">
                <a:solidFill>
                  <a:schemeClr val="tx1">
                    <a:lumMod val="85000"/>
                    <a:lumOff val="15000"/>
                  </a:schemeClr>
                </a:solidFill>
                <a:effectLst/>
              </a:rPr>
              <a:t>. </a:t>
            </a:r>
          </a:p>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You can also save the changes and immediately create another page. In this way, you can build your exhibit in sequence. </a:t>
            </a:r>
          </a:p>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tx1">
                    <a:lumMod val="85000"/>
                    <a:lumOff val="15000"/>
                  </a:schemeClr>
                </a:solidFill>
                <a:effectLst/>
              </a:rPr>
              <a:t>Save the page and then choose to </a:t>
            </a:r>
            <a:r>
              <a:rPr lang="en-US" b="1" i="0" dirty="0">
                <a:solidFill>
                  <a:schemeClr val="tx1">
                    <a:lumMod val="85000"/>
                    <a:lumOff val="15000"/>
                  </a:schemeClr>
                </a:solidFill>
                <a:effectLst/>
              </a:rPr>
              <a:t>View the Public Page</a:t>
            </a:r>
            <a:r>
              <a:rPr lang="en-US" b="0" i="0" dirty="0">
                <a:solidFill>
                  <a:schemeClr val="tx1">
                    <a:lumMod val="85000"/>
                    <a:lumOff val="15000"/>
                  </a:schemeClr>
                </a:solidFill>
                <a:effectLst/>
              </a:rPr>
              <a:t> and preview the page you have created.</a:t>
            </a:r>
          </a:p>
          <a:p>
            <a:pPr indent="-228600" defTabSz="914400">
              <a:lnSpc>
                <a:spcPct val="90000"/>
              </a:lnSpc>
              <a:spcBef>
                <a:spcPts val="1000"/>
              </a:spcBef>
              <a:buClr>
                <a:schemeClr val="accent2"/>
              </a:buClr>
              <a:buFont typeface="Arial" panose="020B0604020202020204" pitchFamily="34" charset="0"/>
              <a:buChar char="•"/>
            </a:pPr>
            <a:r>
              <a:rPr lang="en-US" dirty="0">
                <a:solidFill>
                  <a:schemeClr val="tx1">
                    <a:lumMod val="85000"/>
                    <a:lumOff val="15000"/>
                  </a:schemeClr>
                </a:solidFill>
              </a:rPr>
              <a:t>You are able to edit or delete your exhibit on the exhibits page, which you can reach by clicking on the </a:t>
            </a:r>
            <a:r>
              <a:rPr lang="en-US" b="1" dirty="0">
                <a:solidFill>
                  <a:schemeClr val="tx1">
                    <a:lumMod val="85000"/>
                    <a:lumOff val="15000"/>
                  </a:schemeClr>
                </a:solidFill>
              </a:rPr>
              <a:t>Exhibits</a:t>
            </a:r>
            <a:r>
              <a:rPr lang="en-US" dirty="0">
                <a:solidFill>
                  <a:schemeClr val="tx1">
                    <a:lumMod val="85000"/>
                    <a:lumOff val="15000"/>
                  </a:schemeClr>
                </a:solidFill>
              </a:rPr>
              <a:t> tab on your left-hand navigation bar.</a:t>
            </a:r>
          </a:p>
        </p:txBody>
      </p:sp>
      <p:sp>
        <p:nvSpPr>
          <p:cNvPr id="80" name="Rectangle 7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D3DC6EC-F37B-457E-A3B9-580ADA2442A2}"/>
              </a:ext>
            </a:extLst>
          </p:cNvPr>
          <p:cNvPicPr>
            <a:picLocks noChangeAspect="1"/>
          </p:cNvPicPr>
          <p:nvPr/>
        </p:nvPicPr>
        <p:blipFill>
          <a:blip r:embed="rId2"/>
          <a:stretch>
            <a:fillRect/>
          </a:stretch>
        </p:blipFill>
        <p:spPr>
          <a:xfrm>
            <a:off x="5158073" y="1293275"/>
            <a:ext cx="5557650" cy="4279392"/>
          </a:xfrm>
          <a:prstGeom prst="rect">
            <a:avLst/>
          </a:prstGeom>
        </p:spPr>
      </p:pic>
      <p:sp>
        <p:nvSpPr>
          <p:cNvPr id="4" name="Arrow: Up 3">
            <a:extLst>
              <a:ext uri="{FF2B5EF4-FFF2-40B4-BE49-F238E27FC236}">
                <a16:creationId xmlns:a16="http://schemas.microsoft.com/office/drawing/2014/main" id="{DEBDBA2C-6FDF-4D46-9096-8E6D4E521F06}"/>
              </a:ext>
            </a:extLst>
          </p:cNvPr>
          <p:cNvSpPr/>
          <p:nvPr/>
        </p:nvSpPr>
        <p:spPr>
          <a:xfrm rot="2720430">
            <a:off x="8378889" y="205273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175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44BFC-076C-408B-9C9A-498762C913FD}"/>
              </a:ext>
            </a:extLst>
          </p:cNvPr>
          <p:cNvSpPr>
            <a:spLocks noGrp="1"/>
          </p:cNvSpPr>
          <p:nvPr>
            <p:ph type="title"/>
          </p:nvPr>
        </p:nvSpPr>
        <p:spPr>
          <a:xfrm>
            <a:off x="1110344" y="111050"/>
            <a:ext cx="9021344" cy="855406"/>
          </a:xfrm>
          <a:noFill/>
          <a:ln>
            <a:solidFill>
              <a:schemeClr val="bg1"/>
            </a:solidFill>
          </a:ln>
        </p:spPr>
        <p:txBody>
          <a:bodyPr vert="horz" lIns="182880" tIns="182880" rIns="182880" bIns="182880" rtlCol="0" anchor="ctr">
            <a:normAutofit/>
          </a:bodyPr>
          <a:lstStyle/>
          <a:p>
            <a:r>
              <a:rPr lang="en-US" sz="2400" dirty="0">
                <a:solidFill>
                  <a:srgbClr val="7030A0"/>
                </a:solidFill>
              </a:rPr>
              <a:t>Adding Additional Pages AFTER INITIAL CREATION</a:t>
            </a:r>
          </a:p>
        </p:txBody>
      </p:sp>
      <p:pic>
        <p:nvPicPr>
          <p:cNvPr id="4" name="Content Placeholder 3">
            <a:extLst>
              <a:ext uri="{FF2B5EF4-FFF2-40B4-BE49-F238E27FC236}">
                <a16:creationId xmlns:a16="http://schemas.microsoft.com/office/drawing/2014/main" id="{F83C2F93-28FB-4E0D-B265-D1A9C3A198E0}"/>
              </a:ext>
            </a:extLst>
          </p:cNvPr>
          <p:cNvPicPr>
            <a:picLocks noGrp="1" noChangeAspect="1"/>
          </p:cNvPicPr>
          <p:nvPr>
            <p:ph idx="1"/>
          </p:nvPr>
        </p:nvPicPr>
        <p:blipFill>
          <a:blip r:embed="rId2"/>
          <a:stretch>
            <a:fillRect/>
          </a:stretch>
        </p:blipFill>
        <p:spPr>
          <a:xfrm>
            <a:off x="3496816" y="1103192"/>
            <a:ext cx="5540011" cy="2576105"/>
          </a:xfrm>
          <a:prstGeom prst="rect">
            <a:avLst/>
          </a:prstGeom>
        </p:spPr>
      </p:pic>
      <p:sp>
        <p:nvSpPr>
          <p:cNvPr id="6" name="TextBox 5">
            <a:extLst>
              <a:ext uri="{FF2B5EF4-FFF2-40B4-BE49-F238E27FC236}">
                <a16:creationId xmlns:a16="http://schemas.microsoft.com/office/drawing/2014/main" id="{DD070615-2F99-49DC-96A8-748E1ACAEDD3}"/>
              </a:ext>
            </a:extLst>
          </p:cNvPr>
          <p:cNvSpPr txBox="1"/>
          <p:nvPr/>
        </p:nvSpPr>
        <p:spPr>
          <a:xfrm>
            <a:off x="634721" y="3929595"/>
            <a:ext cx="11264202" cy="931726"/>
          </a:xfrm>
          <a:prstGeom prst="rect">
            <a:avLst/>
          </a:prstGeom>
        </p:spPr>
        <p:txBody>
          <a:bodyPr vert="horz" lIns="91440" tIns="45720" rIns="91440" bIns="45720" rtlCol="0">
            <a:noAutofit/>
          </a:bodyPr>
          <a:lstStyle/>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bg1"/>
                </a:solidFill>
                <a:effectLst/>
              </a:rPr>
              <a:t>Return to our Admin Dashboard and note that we now also have 1 exhibit indicated as created. </a:t>
            </a:r>
          </a:p>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bg1"/>
                </a:solidFill>
                <a:effectLst/>
              </a:rPr>
              <a:t>If you click on the digit for the “1 exhibit” you will get a list of exhibits for further editing. </a:t>
            </a:r>
          </a:p>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bg1"/>
                </a:solidFill>
                <a:effectLst/>
              </a:rPr>
              <a:t>Click the Edit button under your exhibit and </a:t>
            </a:r>
            <a:r>
              <a:rPr lang="en-US" dirty="0">
                <a:solidFill>
                  <a:schemeClr val="bg1"/>
                </a:solidFill>
              </a:rPr>
              <a:t>you</a:t>
            </a:r>
            <a:r>
              <a:rPr lang="en-US" b="0" i="0" dirty="0">
                <a:solidFill>
                  <a:schemeClr val="bg1"/>
                </a:solidFill>
                <a:effectLst/>
              </a:rPr>
              <a:t> can start to add all the pages </a:t>
            </a:r>
            <a:r>
              <a:rPr lang="en-US" dirty="0">
                <a:solidFill>
                  <a:schemeClr val="bg1"/>
                </a:solidFill>
              </a:rPr>
              <a:t>you</a:t>
            </a:r>
            <a:r>
              <a:rPr lang="en-US" b="0" i="0" dirty="0">
                <a:solidFill>
                  <a:schemeClr val="bg1"/>
                </a:solidFill>
                <a:effectLst/>
              </a:rPr>
              <a:t> would like to have in your exhibit.</a:t>
            </a:r>
          </a:p>
          <a:p>
            <a:pPr indent="-228600" defTabSz="914400">
              <a:lnSpc>
                <a:spcPct val="90000"/>
              </a:lnSpc>
              <a:spcBef>
                <a:spcPts val="1000"/>
              </a:spcBef>
              <a:buClr>
                <a:schemeClr val="accent2"/>
              </a:buClr>
              <a:buFont typeface="Arial" panose="020B0604020202020204" pitchFamily="34" charset="0"/>
              <a:buChar char="•"/>
            </a:pPr>
            <a:r>
              <a:rPr lang="en-US" b="0" i="0" dirty="0">
                <a:solidFill>
                  <a:schemeClr val="bg1"/>
                </a:solidFill>
                <a:effectLst/>
              </a:rPr>
              <a:t>From the Exhibit detail screen choose to add a new page after the single existing page. Title the page. Choose a useful ‘slug’ and then choose ‘</a:t>
            </a:r>
            <a:r>
              <a:rPr lang="en-US" b="1" i="0" dirty="0">
                <a:solidFill>
                  <a:schemeClr val="bg1"/>
                </a:solidFill>
                <a:effectLst/>
              </a:rPr>
              <a:t>Save and Add Another Page</a:t>
            </a:r>
            <a:r>
              <a:rPr lang="en-US" b="0" i="0" dirty="0">
                <a:solidFill>
                  <a:schemeClr val="bg1"/>
                </a:solidFill>
                <a:effectLst/>
              </a:rPr>
              <a:t>‘. In a similar fashion, we can quickly add all of the pages that we will have in our exhibit. The complete list appears in the Text file we downloaded earlier which also contains useful text to populate the pages. Don’t enter the text yet, but do create a couple more pages. When you do so, you can choose to ‘View Public Page’. This allows </a:t>
            </a:r>
            <a:r>
              <a:rPr lang="en-US" dirty="0">
                <a:solidFill>
                  <a:schemeClr val="bg1"/>
                </a:solidFill>
              </a:rPr>
              <a:t>you</a:t>
            </a:r>
            <a:r>
              <a:rPr lang="en-US" b="0" i="0" dirty="0">
                <a:solidFill>
                  <a:schemeClr val="bg1"/>
                </a:solidFill>
                <a:effectLst/>
              </a:rPr>
              <a:t> to see the exhibit as your users will. </a:t>
            </a:r>
          </a:p>
          <a:p>
            <a:pPr indent="-228600" defTabSz="914400">
              <a:lnSpc>
                <a:spcPct val="90000"/>
              </a:lnSpc>
              <a:spcBef>
                <a:spcPts val="1000"/>
              </a:spcBef>
              <a:buClr>
                <a:schemeClr val="accent2"/>
              </a:buClr>
              <a:buFont typeface="Arial" panose="020B0604020202020204" pitchFamily="34" charset="0"/>
              <a:buChar char="•"/>
            </a:pPr>
            <a:r>
              <a:rPr lang="en-US" b="0" i="0">
                <a:solidFill>
                  <a:schemeClr val="bg1"/>
                </a:solidFill>
                <a:effectLst/>
              </a:rPr>
              <a:t>As </a:t>
            </a:r>
            <a:r>
              <a:rPr lang="en-US" b="0" i="0" dirty="0">
                <a:solidFill>
                  <a:schemeClr val="bg1"/>
                </a:solidFill>
                <a:effectLst/>
              </a:rPr>
              <a:t>you </a:t>
            </a:r>
            <a:r>
              <a:rPr lang="en-US" b="0" i="0">
                <a:solidFill>
                  <a:schemeClr val="bg1"/>
                </a:solidFill>
                <a:effectLst/>
              </a:rPr>
              <a:t>can </a:t>
            </a:r>
            <a:r>
              <a:rPr lang="en-US">
                <a:solidFill>
                  <a:schemeClr val="bg1"/>
                </a:solidFill>
              </a:rPr>
              <a:t>see,</a:t>
            </a:r>
            <a:r>
              <a:rPr lang="en-US" b="0" i="0">
                <a:solidFill>
                  <a:schemeClr val="bg1"/>
                </a:solidFill>
                <a:effectLst/>
              </a:rPr>
              <a:t> </a:t>
            </a:r>
            <a:r>
              <a:rPr lang="en-US" b="0" i="0" dirty="0">
                <a:solidFill>
                  <a:schemeClr val="bg1"/>
                </a:solidFill>
                <a:effectLst/>
              </a:rPr>
              <a:t>a list of pages now appears down the side of the Exhibit display.</a:t>
            </a:r>
            <a:endParaRPr lang="en-US" dirty="0">
              <a:solidFill>
                <a:schemeClr val="bg1"/>
              </a:solidFill>
            </a:endParaRPr>
          </a:p>
        </p:txBody>
      </p:sp>
    </p:spTree>
    <p:extLst>
      <p:ext uri="{BB962C8B-B14F-4D97-AF65-F5344CB8AC3E}">
        <p14:creationId xmlns:p14="http://schemas.microsoft.com/office/powerpoint/2010/main" val="3948339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56B5-328A-4549-8034-8506F790D910}"/>
              </a:ext>
            </a:extLst>
          </p:cNvPr>
          <p:cNvSpPr>
            <a:spLocks noGrp="1"/>
          </p:cNvSpPr>
          <p:nvPr>
            <p:ph type="title"/>
          </p:nvPr>
        </p:nvSpPr>
        <p:spPr>
          <a:xfrm>
            <a:off x="674043" y="367533"/>
            <a:ext cx="3849624" cy="1188720"/>
          </a:xfrm>
        </p:spPr>
        <p:txBody>
          <a:bodyPr>
            <a:normAutofit/>
          </a:bodyPr>
          <a:lstStyle/>
          <a:p>
            <a:r>
              <a:rPr lang="en-US" dirty="0"/>
              <a:t>ORGANIZING YOUR EXHIBIT PAGES</a:t>
            </a:r>
          </a:p>
        </p:txBody>
      </p:sp>
      <p:sp>
        <p:nvSpPr>
          <p:cNvPr id="3" name="Content Placeholder 2">
            <a:extLst>
              <a:ext uri="{FF2B5EF4-FFF2-40B4-BE49-F238E27FC236}">
                <a16:creationId xmlns:a16="http://schemas.microsoft.com/office/drawing/2014/main" id="{1D3127BE-A6A5-452B-B58C-9426401242D8}"/>
              </a:ext>
            </a:extLst>
          </p:cNvPr>
          <p:cNvSpPr>
            <a:spLocks noGrp="1"/>
          </p:cNvSpPr>
          <p:nvPr>
            <p:ph idx="1"/>
          </p:nvPr>
        </p:nvSpPr>
        <p:spPr>
          <a:xfrm>
            <a:off x="345433" y="1754156"/>
            <a:ext cx="4674435" cy="4973216"/>
          </a:xfrm>
        </p:spPr>
        <p:txBody>
          <a:bodyPr>
            <a:normAutofit fontScale="92500" lnSpcReduction="10000"/>
          </a:bodyPr>
          <a:lstStyle/>
          <a:p>
            <a:r>
              <a:rPr lang="en-US" b="0" i="0" dirty="0">
                <a:solidFill>
                  <a:schemeClr val="tx1"/>
                </a:solidFill>
                <a:effectLst/>
                <a:latin typeface="Calibri" panose="020F0502020204030204" pitchFamily="34" charset="0"/>
                <a:cs typeface="Calibri" panose="020F0502020204030204" pitchFamily="34" charset="0"/>
              </a:rPr>
              <a:t>Tip: You can re-arrange your pages or designate sub-pages by dragging and dropping the pages in Admin view: “Edit Exhibit”.</a:t>
            </a:r>
          </a:p>
          <a:p>
            <a:pPr algn="l"/>
            <a:r>
              <a:rPr lang="en-US" b="0" i="0" dirty="0">
                <a:solidFill>
                  <a:schemeClr val="tx1"/>
                </a:solidFill>
                <a:effectLst/>
                <a:latin typeface="Calibri" panose="020F0502020204030204" pitchFamily="34" charset="0"/>
                <a:cs typeface="Calibri" panose="020F0502020204030204" pitchFamily="34" charset="0"/>
              </a:rPr>
              <a:t>Pages can be re-ordered and edited at any time to alter your delivery. Choose to ‘edit’ the Exhibit again from the list of exhibits.</a:t>
            </a:r>
          </a:p>
          <a:p>
            <a:pPr algn="l"/>
            <a:r>
              <a:rPr lang="en-US" b="0" i="0" dirty="0">
                <a:solidFill>
                  <a:schemeClr val="tx1"/>
                </a:solidFill>
                <a:effectLst/>
                <a:latin typeface="Calibri" panose="020F0502020204030204" pitchFamily="34" charset="0"/>
                <a:cs typeface="Calibri" panose="020F0502020204030204" pitchFamily="34" charset="0"/>
              </a:rPr>
              <a:t>All of your pages are shown below the description of the exhibit itself on this screen.</a:t>
            </a:r>
          </a:p>
          <a:p>
            <a:pPr lvl="1"/>
            <a:r>
              <a:rPr lang="en-US" b="0" i="0" dirty="0">
                <a:solidFill>
                  <a:schemeClr val="tx1"/>
                </a:solidFill>
                <a:effectLst/>
                <a:latin typeface="Calibri" panose="020F0502020204030204" pitchFamily="34" charset="0"/>
                <a:cs typeface="Calibri" panose="020F0502020204030204" pitchFamily="34" charset="0"/>
              </a:rPr>
              <a:t>Note that a page can be clicked and then dragged to another position in the order. The same holds true on individual pages when you wish to reorder blocks of text and items</a:t>
            </a:r>
          </a:p>
          <a:p>
            <a:r>
              <a:rPr lang="en-US" dirty="0">
                <a:solidFill>
                  <a:schemeClr val="tx1"/>
                </a:solidFill>
                <a:latin typeface="Calibri" panose="020F0502020204030204" pitchFamily="34" charset="0"/>
                <a:cs typeface="Calibri" panose="020F0502020204030204" pitchFamily="34" charset="0"/>
              </a:rPr>
              <a:t>Think of writing a paper – What are headers and sub-headers?</a:t>
            </a:r>
          </a:p>
          <a:p>
            <a:pPr lvl="1"/>
            <a:r>
              <a:rPr lang="en-US" dirty="0">
                <a:solidFill>
                  <a:schemeClr val="tx1"/>
                </a:solidFill>
                <a:latin typeface="Calibri" panose="020F0502020204030204" pitchFamily="34" charset="0"/>
                <a:cs typeface="Calibri" panose="020F0502020204030204" pitchFamily="34" charset="0"/>
              </a:rPr>
              <a:t>In the case of digital projects, these are called parents and children (and possibly grandchildren)</a:t>
            </a:r>
          </a:p>
          <a:p>
            <a:pPr lvl="1"/>
            <a:r>
              <a:rPr lang="en-US" dirty="0">
                <a:solidFill>
                  <a:schemeClr val="tx1"/>
                </a:solidFill>
                <a:latin typeface="Calibri" panose="020F0502020204030204" pitchFamily="34" charset="0"/>
                <a:cs typeface="Calibri" panose="020F0502020204030204" pitchFamily="34" charset="0"/>
              </a:rPr>
              <a:t>Once you have decided an order or a nesting, simply drag and drop to organize your navigation.</a:t>
            </a:r>
          </a:p>
        </p:txBody>
      </p:sp>
      <p:pic>
        <p:nvPicPr>
          <p:cNvPr id="5" name="Picture 4" descr="A screenshot of a computer&#10;&#10;Description automatically generated">
            <a:extLst>
              <a:ext uri="{FF2B5EF4-FFF2-40B4-BE49-F238E27FC236}">
                <a16:creationId xmlns:a16="http://schemas.microsoft.com/office/drawing/2014/main" id="{15BD6664-2F53-4C9E-A89D-26F04F5DC591}"/>
              </a:ext>
            </a:extLst>
          </p:cNvPr>
          <p:cNvPicPr>
            <a:picLocks noChangeAspect="1"/>
          </p:cNvPicPr>
          <p:nvPr/>
        </p:nvPicPr>
        <p:blipFill rotWithShape="1">
          <a:blip r:embed="rId2"/>
          <a:srcRect t="14276" r="6" b="10026"/>
          <a:stretch/>
        </p:blipFill>
        <p:spPr>
          <a:xfrm>
            <a:off x="5453179" y="541176"/>
            <a:ext cx="6738822" cy="286953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1E9019F-B282-48EE-B08D-B9BD4A74D0D6}"/>
              </a:ext>
            </a:extLst>
          </p:cNvPr>
          <p:cNvPicPr>
            <a:picLocks noChangeAspect="1"/>
          </p:cNvPicPr>
          <p:nvPr/>
        </p:nvPicPr>
        <p:blipFill rotWithShape="1">
          <a:blip r:embed="rId3"/>
          <a:srcRect l="-3" t="9108" r="1206" b="9063"/>
          <a:stretch/>
        </p:blipFill>
        <p:spPr>
          <a:xfrm>
            <a:off x="5453179" y="3625388"/>
            <a:ext cx="6658232" cy="3101984"/>
          </a:xfrm>
          <a:prstGeom prst="rect">
            <a:avLst/>
          </a:prstGeom>
        </p:spPr>
      </p:pic>
      <p:sp>
        <p:nvSpPr>
          <p:cNvPr id="8" name="Rectangle 7">
            <a:extLst>
              <a:ext uri="{FF2B5EF4-FFF2-40B4-BE49-F238E27FC236}">
                <a16:creationId xmlns:a16="http://schemas.microsoft.com/office/drawing/2014/main" id="{152A6E6E-364B-4E41-8B25-4628AB98B7C3}"/>
              </a:ext>
            </a:extLst>
          </p:cNvPr>
          <p:cNvSpPr/>
          <p:nvPr/>
        </p:nvSpPr>
        <p:spPr>
          <a:xfrm>
            <a:off x="6475957" y="1243689"/>
            <a:ext cx="5277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a:t>
            </a:r>
          </a:p>
        </p:txBody>
      </p:sp>
      <p:sp>
        <p:nvSpPr>
          <p:cNvPr id="9" name="Rectangle 8">
            <a:extLst>
              <a:ext uri="{FF2B5EF4-FFF2-40B4-BE49-F238E27FC236}">
                <a16:creationId xmlns:a16="http://schemas.microsoft.com/office/drawing/2014/main" id="{6EA4BF5D-721B-488B-A976-34BDBB8160AB}"/>
              </a:ext>
            </a:extLst>
          </p:cNvPr>
          <p:cNvSpPr/>
          <p:nvPr/>
        </p:nvSpPr>
        <p:spPr>
          <a:xfrm>
            <a:off x="6472751" y="4572200"/>
            <a:ext cx="53091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2</a:t>
            </a:r>
          </a:p>
        </p:txBody>
      </p:sp>
      <p:sp>
        <p:nvSpPr>
          <p:cNvPr id="11" name="TextBox 10">
            <a:extLst>
              <a:ext uri="{FF2B5EF4-FFF2-40B4-BE49-F238E27FC236}">
                <a16:creationId xmlns:a16="http://schemas.microsoft.com/office/drawing/2014/main" id="{E7267020-030C-45E0-AA1C-B34CA57F7BD1}"/>
              </a:ext>
            </a:extLst>
          </p:cNvPr>
          <p:cNvSpPr txBox="1"/>
          <p:nvPr/>
        </p:nvSpPr>
        <p:spPr>
          <a:xfrm>
            <a:off x="10105053" y="1594063"/>
            <a:ext cx="1632857" cy="1815882"/>
          </a:xfrm>
          <a:prstGeom prst="rect">
            <a:avLst/>
          </a:prstGeom>
          <a:solidFill>
            <a:schemeClr val="accent1">
              <a:lumMod val="40000"/>
              <a:lumOff val="60000"/>
            </a:schemeClr>
          </a:solidFill>
        </p:spPr>
        <p:txBody>
          <a:bodyPr wrap="square" rtlCol="0">
            <a:spAutoFit/>
          </a:bodyPr>
          <a:lstStyle/>
          <a:p>
            <a:pPr algn="ctr"/>
            <a:r>
              <a:rPr lang="en-US" sz="1600" dirty="0"/>
              <a:t>MAKE SURE TO “SAVE CHANGES</a:t>
            </a:r>
          </a:p>
          <a:p>
            <a:pPr algn="ctr"/>
            <a:r>
              <a:rPr lang="en-US" sz="1600" dirty="0"/>
              <a:t>AFTER YOU ORGANIZE YOUR NAVIGATION</a:t>
            </a:r>
          </a:p>
        </p:txBody>
      </p:sp>
    </p:spTree>
    <p:extLst>
      <p:ext uri="{BB962C8B-B14F-4D97-AF65-F5344CB8AC3E}">
        <p14:creationId xmlns:p14="http://schemas.microsoft.com/office/powerpoint/2010/main" val="593157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F41D9-BB90-48D7-9C66-1396DC73BBBA}"/>
              </a:ext>
            </a:extLst>
          </p:cNvPr>
          <p:cNvSpPr>
            <a:spLocks noGrp="1"/>
          </p:cNvSpPr>
          <p:nvPr>
            <p:ph type="title"/>
          </p:nvPr>
        </p:nvSpPr>
        <p:spPr/>
        <p:txBody>
          <a:bodyPr/>
          <a:lstStyle/>
          <a:p>
            <a:r>
              <a:rPr lang="en-US" dirty="0"/>
              <a:t>Publishing, Featuring, Editing, and Deleting an Exhibit </a:t>
            </a:r>
          </a:p>
        </p:txBody>
      </p:sp>
      <p:sp>
        <p:nvSpPr>
          <p:cNvPr id="3" name="Text Placeholder 2">
            <a:extLst>
              <a:ext uri="{FF2B5EF4-FFF2-40B4-BE49-F238E27FC236}">
                <a16:creationId xmlns:a16="http://schemas.microsoft.com/office/drawing/2014/main" id="{AD354826-9E03-4159-9329-1B67356BB0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03806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3" name="Rectangle 2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CDFB9A-F3E2-4C2F-BA43-DAD42E7386D7}"/>
              </a:ext>
            </a:extLst>
          </p:cNvPr>
          <p:cNvSpPr>
            <a:spLocks noGrp="1"/>
          </p:cNvSpPr>
          <p:nvPr>
            <p:ph type="title"/>
          </p:nvPr>
        </p:nvSpPr>
        <p:spPr>
          <a:xfrm>
            <a:off x="643466" y="643467"/>
            <a:ext cx="6242719" cy="1728044"/>
          </a:xfrm>
          <a:noFill/>
          <a:ln>
            <a:solidFill>
              <a:schemeClr val="bg1"/>
            </a:solidFill>
          </a:ln>
        </p:spPr>
        <p:txBody>
          <a:bodyPr vert="horz" wrap="square" lIns="182880" tIns="182880" rIns="182880" bIns="182880" rtlCol="0" anchor="ctr">
            <a:normAutofit/>
          </a:bodyPr>
          <a:lstStyle/>
          <a:p>
            <a:r>
              <a:rPr lang="en-US">
                <a:solidFill>
                  <a:schemeClr val="bg1"/>
                </a:solidFill>
              </a:rPr>
              <a:t>Publishing/Featuring an Exhibit</a:t>
            </a:r>
          </a:p>
        </p:txBody>
      </p:sp>
      <p:sp>
        <p:nvSpPr>
          <p:cNvPr id="5" name="Content Placeholder 4">
            <a:extLst>
              <a:ext uri="{FF2B5EF4-FFF2-40B4-BE49-F238E27FC236}">
                <a16:creationId xmlns:a16="http://schemas.microsoft.com/office/drawing/2014/main" id="{7E30F1BB-B987-480A-ADB5-49845CBEAFAF}"/>
              </a:ext>
            </a:extLst>
          </p:cNvPr>
          <p:cNvSpPr>
            <a:spLocks noGrp="1"/>
          </p:cNvSpPr>
          <p:nvPr>
            <p:ph sz="half" idx="1"/>
          </p:nvPr>
        </p:nvSpPr>
        <p:spPr>
          <a:xfrm>
            <a:off x="643467" y="2638044"/>
            <a:ext cx="6242715" cy="3415622"/>
          </a:xfrm>
        </p:spPr>
        <p:txBody>
          <a:bodyPr vert="horz" lIns="91440" tIns="45720" rIns="91440" bIns="45720" rtlCol="0">
            <a:normAutofit lnSpcReduction="10000"/>
          </a:bodyPr>
          <a:lstStyle/>
          <a:p>
            <a:r>
              <a:rPr lang="en-US" dirty="0">
                <a:solidFill>
                  <a:schemeClr val="bg1"/>
                </a:solidFill>
              </a:rPr>
              <a:t>Once finished, an exhibit can be published and featured by checking the “Public” or “Featured” box below “Save Changes.” (see Ex. 1) </a:t>
            </a:r>
          </a:p>
          <a:p>
            <a:r>
              <a:rPr lang="en-US" dirty="0">
                <a:solidFill>
                  <a:schemeClr val="bg1"/>
                </a:solidFill>
              </a:rPr>
              <a:t>Exhibits not marked as “Public” are listed as “(Private)” in the exhibit list. (See Ex. 2) Checking the “Featured” box will allow the exhibit to appear in the “Featured Exhibit” section on the main front page. </a:t>
            </a:r>
          </a:p>
          <a:p>
            <a:pPr lvl="1"/>
            <a:r>
              <a:rPr lang="en-US" dirty="0">
                <a:solidFill>
                  <a:schemeClr val="bg1"/>
                </a:solidFill>
              </a:rPr>
              <a:t>Having more than one exhibit with the “Featured” box checked will mean that each time the main page is loaded a different featured exhibit will appear. Having only one exhibit checked with “Featured” will set the same exhibit be featured every time the main page is loaded.</a:t>
            </a:r>
          </a:p>
        </p:txBody>
      </p:sp>
      <p:pic>
        <p:nvPicPr>
          <p:cNvPr id="14" name="Picture 13">
            <a:extLst>
              <a:ext uri="{FF2B5EF4-FFF2-40B4-BE49-F238E27FC236}">
                <a16:creationId xmlns:a16="http://schemas.microsoft.com/office/drawing/2014/main" id="{9E8A9E70-6838-4E11-B649-7AE49BD2FAF0}"/>
              </a:ext>
            </a:extLst>
          </p:cNvPr>
          <p:cNvPicPr>
            <a:picLocks noChangeAspect="1"/>
          </p:cNvPicPr>
          <p:nvPr/>
        </p:nvPicPr>
        <p:blipFill rotWithShape="1">
          <a:blip r:embed="rId2"/>
          <a:srcRect l="38877" t="12925" r="12373" b="4958"/>
          <a:stretch/>
        </p:blipFill>
        <p:spPr>
          <a:xfrm>
            <a:off x="7517363" y="780408"/>
            <a:ext cx="4674636" cy="4429193"/>
          </a:xfrm>
          <a:prstGeom prst="rect">
            <a:avLst/>
          </a:prstGeom>
        </p:spPr>
      </p:pic>
      <p:sp>
        <p:nvSpPr>
          <p:cNvPr id="20" name="TextBox 19">
            <a:extLst>
              <a:ext uri="{FF2B5EF4-FFF2-40B4-BE49-F238E27FC236}">
                <a16:creationId xmlns:a16="http://schemas.microsoft.com/office/drawing/2014/main" id="{2C07F485-1F39-4C41-B348-19476E884736}"/>
              </a:ext>
            </a:extLst>
          </p:cNvPr>
          <p:cNvSpPr txBox="1"/>
          <p:nvPr/>
        </p:nvSpPr>
        <p:spPr>
          <a:xfrm>
            <a:off x="10198359" y="1368989"/>
            <a:ext cx="214604" cy="276999"/>
          </a:xfrm>
          <a:prstGeom prst="rect">
            <a:avLst/>
          </a:prstGeom>
          <a:solidFill>
            <a:schemeClr val="accent4">
              <a:lumMod val="40000"/>
              <a:lumOff val="60000"/>
            </a:schemeClr>
          </a:solidFill>
        </p:spPr>
        <p:txBody>
          <a:bodyPr wrap="square" rtlCol="0">
            <a:spAutoFit/>
          </a:bodyPr>
          <a:lstStyle/>
          <a:p>
            <a:pPr algn="ctr"/>
            <a:r>
              <a:rPr lang="en-US" sz="1200" b="1" dirty="0">
                <a:solidFill>
                  <a:srgbClr val="0070C0"/>
                </a:solidFill>
              </a:rPr>
              <a:t>1</a:t>
            </a:r>
          </a:p>
        </p:txBody>
      </p:sp>
      <p:sp>
        <p:nvSpPr>
          <p:cNvPr id="30" name="TextBox 29">
            <a:extLst>
              <a:ext uri="{FF2B5EF4-FFF2-40B4-BE49-F238E27FC236}">
                <a16:creationId xmlns:a16="http://schemas.microsoft.com/office/drawing/2014/main" id="{7719E912-9AD1-4E96-92D6-CC5D0BB8620E}"/>
              </a:ext>
            </a:extLst>
          </p:cNvPr>
          <p:cNvSpPr txBox="1"/>
          <p:nvPr/>
        </p:nvSpPr>
        <p:spPr>
          <a:xfrm>
            <a:off x="10901265" y="2638044"/>
            <a:ext cx="214604" cy="276999"/>
          </a:xfrm>
          <a:prstGeom prst="rect">
            <a:avLst/>
          </a:prstGeom>
          <a:solidFill>
            <a:schemeClr val="accent4">
              <a:lumMod val="40000"/>
              <a:lumOff val="60000"/>
            </a:schemeClr>
          </a:solidFill>
        </p:spPr>
        <p:txBody>
          <a:bodyPr wrap="square" rtlCol="0">
            <a:spAutoFit/>
          </a:bodyPr>
          <a:lstStyle/>
          <a:p>
            <a:pPr algn="ctr"/>
            <a:r>
              <a:rPr lang="en-US" sz="1200" b="1" dirty="0">
                <a:solidFill>
                  <a:srgbClr val="0070C0"/>
                </a:solidFill>
              </a:rPr>
              <a:t>2</a:t>
            </a:r>
          </a:p>
        </p:txBody>
      </p:sp>
    </p:spTree>
    <p:extLst>
      <p:ext uri="{BB962C8B-B14F-4D97-AF65-F5344CB8AC3E}">
        <p14:creationId xmlns:p14="http://schemas.microsoft.com/office/powerpoint/2010/main" val="4211161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3541-32A3-41DF-8FCD-D143E0073B90}"/>
              </a:ext>
            </a:extLst>
          </p:cNvPr>
          <p:cNvSpPr>
            <a:spLocks noGrp="1"/>
          </p:cNvSpPr>
          <p:nvPr>
            <p:ph type="title"/>
          </p:nvPr>
        </p:nvSpPr>
        <p:spPr>
          <a:xfrm>
            <a:off x="2231136" y="964692"/>
            <a:ext cx="7729728" cy="1188720"/>
          </a:xfrm>
        </p:spPr>
        <p:txBody>
          <a:bodyPr>
            <a:normAutofit/>
          </a:bodyPr>
          <a:lstStyle/>
          <a:p>
            <a:r>
              <a:rPr lang="en-US"/>
              <a:t>Omeka’s Internal Logic</a:t>
            </a:r>
            <a:endParaRPr lang="en-US" dirty="0"/>
          </a:p>
        </p:txBody>
      </p:sp>
      <p:graphicFrame>
        <p:nvGraphicFramePr>
          <p:cNvPr id="20" name="Content Placeholder 2">
            <a:extLst>
              <a:ext uri="{FF2B5EF4-FFF2-40B4-BE49-F238E27FC236}">
                <a16:creationId xmlns:a16="http://schemas.microsoft.com/office/drawing/2014/main" id="{BD78F723-ACF0-41A9-9AC2-F1E005BE2172}"/>
              </a:ext>
            </a:extLst>
          </p:cNvPr>
          <p:cNvGraphicFramePr>
            <a:graphicFrameLocks noGrp="1"/>
          </p:cNvGraphicFramePr>
          <p:nvPr>
            <p:ph idx="1"/>
            <p:extLst>
              <p:ext uri="{D42A27DB-BD31-4B8C-83A1-F6EECF244321}">
                <p14:modId xmlns:p14="http://schemas.microsoft.com/office/powerpoint/2010/main" val="319591416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80991B6A-27CE-4BBA-8B4B-CD307912AACF}"/>
              </a:ext>
            </a:extLst>
          </p:cNvPr>
          <p:cNvSpPr txBox="1"/>
          <p:nvPr/>
        </p:nvSpPr>
        <p:spPr>
          <a:xfrm>
            <a:off x="838200" y="6078071"/>
            <a:ext cx="10309412" cy="523220"/>
          </a:xfrm>
          <a:prstGeom prst="rect">
            <a:avLst/>
          </a:prstGeom>
          <a:noFill/>
        </p:spPr>
        <p:txBody>
          <a:bodyPr wrap="square" rtlCol="0">
            <a:spAutoFit/>
          </a:bodyPr>
          <a:lstStyle/>
          <a:p>
            <a:pPr algn="ctr"/>
            <a:r>
              <a:rPr lang="en-US" sz="2800" dirty="0"/>
              <a:t> </a:t>
            </a:r>
          </a:p>
        </p:txBody>
      </p:sp>
    </p:spTree>
    <p:extLst>
      <p:ext uri="{BB962C8B-B14F-4D97-AF65-F5344CB8AC3E}">
        <p14:creationId xmlns:p14="http://schemas.microsoft.com/office/powerpoint/2010/main" val="3171732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28C48A-C442-4991-B88E-325C5D3B3E0B}"/>
              </a:ext>
            </a:extLst>
          </p:cNvPr>
          <p:cNvSpPr>
            <a:spLocks noGrp="1"/>
          </p:cNvSpPr>
          <p:nvPr>
            <p:ph type="title"/>
          </p:nvPr>
        </p:nvSpPr>
        <p:spPr>
          <a:xfrm>
            <a:off x="2231136" y="3781241"/>
            <a:ext cx="7729729" cy="855406"/>
          </a:xfrm>
          <a:noFill/>
          <a:ln>
            <a:solidFill>
              <a:schemeClr val="bg1"/>
            </a:solidFill>
          </a:ln>
        </p:spPr>
        <p:txBody>
          <a:bodyPr vert="horz" lIns="182880" tIns="182880" rIns="182880" bIns="182880" rtlCol="0" anchor="ctr">
            <a:normAutofit/>
          </a:bodyPr>
          <a:lstStyle/>
          <a:p>
            <a:r>
              <a:rPr lang="en-US" sz="2400">
                <a:solidFill>
                  <a:schemeClr val="bg1"/>
                </a:solidFill>
              </a:rPr>
              <a:t>Editing an exhibit</a:t>
            </a:r>
          </a:p>
        </p:txBody>
      </p:sp>
      <p:pic>
        <p:nvPicPr>
          <p:cNvPr id="5" name="Content Placeholder 4">
            <a:extLst>
              <a:ext uri="{FF2B5EF4-FFF2-40B4-BE49-F238E27FC236}">
                <a16:creationId xmlns:a16="http://schemas.microsoft.com/office/drawing/2014/main" id="{F13A3FC1-4AE5-4575-8E16-E927C25A5B4C}"/>
              </a:ext>
            </a:extLst>
          </p:cNvPr>
          <p:cNvPicPr>
            <a:picLocks noGrp="1" noChangeAspect="1"/>
          </p:cNvPicPr>
          <p:nvPr>
            <p:ph sz="half" idx="2"/>
          </p:nvPr>
        </p:nvPicPr>
        <p:blipFill>
          <a:blip r:embed="rId2"/>
          <a:stretch>
            <a:fillRect/>
          </a:stretch>
        </p:blipFill>
        <p:spPr>
          <a:xfrm>
            <a:off x="1212980" y="408490"/>
            <a:ext cx="9610530" cy="2811081"/>
          </a:xfrm>
          <a:prstGeom prst="rect">
            <a:avLst/>
          </a:prstGeom>
        </p:spPr>
      </p:pic>
      <p:sp>
        <p:nvSpPr>
          <p:cNvPr id="3" name="Content Placeholder 2">
            <a:extLst>
              <a:ext uri="{FF2B5EF4-FFF2-40B4-BE49-F238E27FC236}">
                <a16:creationId xmlns:a16="http://schemas.microsoft.com/office/drawing/2014/main" id="{43B99752-A775-453E-97AC-FE16DB4AB236}"/>
              </a:ext>
            </a:extLst>
          </p:cNvPr>
          <p:cNvSpPr>
            <a:spLocks noGrp="1"/>
          </p:cNvSpPr>
          <p:nvPr>
            <p:ph sz="half" idx="1"/>
          </p:nvPr>
        </p:nvSpPr>
        <p:spPr>
          <a:xfrm>
            <a:off x="2238412" y="4846076"/>
            <a:ext cx="7715177" cy="1271556"/>
          </a:xfrm>
        </p:spPr>
        <p:txBody>
          <a:bodyPr vert="horz" lIns="91440" tIns="45720" rIns="91440" bIns="45720" rtlCol="0">
            <a:normAutofit/>
          </a:bodyPr>
          <a:lstStyle/>
          <a:p>
            <a:pPr marL="0"/>
            <a:r>
              <a:rPr kumimoji="0" lang="en-US" b="0" i="0" u="none" strike="noStrike" cap="all" spc="200" normalizeH="0" baseline="0" noProof="0">
                <a:ln>
                  <a:noFill/>
                </a:ln>
                <a:solidFill>
                  <a:schemeClr val="bg1"/>
                </a:solidFill>
                <a:effectLst/>
                <a:uLnTx/>
                <a:uFillTx/>
              </a:rPr>
              <a:t>At any time, an exhibit can be edited by clicking on “Edit” below the title of the exhibit in the exhibit list.</a:t>
            </a:r>
            <a:endParaRPr lang="en-US">
              <a:solidFill>
                <a:schemeClr val="bg1"/>
              </a:solidFill>
            </a:endParaRPr>
          </a:p>
        </p:txBody>
      </p:sp>
      <p:sp>
        <p:nvSpPr>
          <p:cNvPr id="6" name="Oval 5">
            <a:extLst>
              <a:ext uri="{FF2B5EF4-FFF2-40B4-BE49-F238E27FC236}">
                <a16:creationId xmlns:a16="http://schemas.microsoft.com/office/drawing/2014/main" id="{F4ACE4C3-E53B-4144-9761-962A60F92B40}"/>
              </a:ext>
            </a:extLst>
          </p:cNvPr>
          <p:cNvSpPr/>
          <p:nvPr/>
        </p:nvSpPr>
        <p:spPr>
          <a:xfrm>
            <a:off x="3778898" y="1679509"/>
            <a:ext cx="755780" cy="49452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869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4A9BA-9CC5-40DA-BE40-4837E4B2DEC1}"/>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b="1">
                <a:solidFill>
                  <a:schemeClr val="bg1"/>
                </a:solidFill>
              </a:rPr>
              <a:t>If you want to Switch themes</a:t>
            </a:r>
            <a:endParaRPr lang="en-US">
              <a:solidFill>
                <a:schemeClr val="bg1"/>
              </a:solidFill>
            </a:endParaRPr>
          </a:p>
        </p:txBody>
      </p:sp>
      <p:sp>
        <p:nvSpPr>
          <p:cNvPr id="8" name="Content Placeholder 7">
            <a:extLst>
              <a:ext uri="{FF2B5EF4-FFF2-40B4-BE49-F238E27FC236}">
                <a16:creationId xmlns:a16="http://schemas.microsoft.com/office/drawing/2014/main" id="{DF9E4DA5-5919-4A80-B3E9-D871EBB9E535}"/>
              </a:ext>
            </a:extLst>
          </p:cNvPr>
          <p:cNvSpPr>
            <a:spLocks noGrp="1"/>
          </p:cNvSpPr>
          <p:nvPr>
            <p:ph idx="1"/>
          </p:nvPr>
        </p:nvSpPr>
        <p:spPr>
          <a:xfrm>
            <a:off x="643468" y="2638044"/>
            <a:ext cx="3363974" cy="3415622"/>
          </a:xfrm>
        </p:spPr>
        <p:txBody>
          <a:bodyPr>
            <a:normAutofit fontScale="92500" lnSpcReduction="20000"/>
          </a:bodyPr>
          <a:lstStyle/>
          <a:p>
            <a:pPr>
              <a:lnSpc>
                <a:spcPct val="90000"/>
              </a:lnSpc>
            </a:pPr>
            <a:r>
              <a:rPr lang="en-US" dirty="0" err="1">
                <a:solidFill>
                  <a:schemeClr val="bg1"/>
                </a:solidFill>
              </a:rPr>
              <a:t>Omeka</a:t>
            </a:r>
            <a:r>
              <a:rPr lang="en-US" dirty="0">
                <a:solidFill>
                  <a:schemeClr val="bg1"/>
                </a:solidFill>
              </a:rPr>
              <a:t> allows you to change the look of your public-facing site by switching themes. </a:t>
            </a:r>
          </a:p>
          <a:p>
            <a:pPr>
              <a:lnSpc>
                <a:spcPct val="90000"/>
              </a:lnSpc>
            </a:pPr>
            <a:r>
              <a:rPr lang="en-US" dirty="0">
                <a:solidFill>
                  <a:schemeClr val="bg1"/>
                </a:solidFill>
              </a:rPr>
              <a:t>To do this, click on </a:t>
            </a:r>
            <a:r>
              <a:rPr lang="en-US" b="1" dirty="0">
                <a:solidFill>
                  <a:schemeClr val="bg1"/>
                </a:solidFill>
              </a:rPr>
              <a:t>Appearance</a:t>
            </a:r>
            <a:r>
              <a:rPr lang="en-US" dirty="0">
                <a:solidFill>
                  <a:schemeClr val="bg1"/>
                </a:solidFill>
              </a:rPr>
              <a:t> (at the top right of your dashboard). </a:t>
            </a:r>
          </a:p>
          <a:p>
            <a:pPr>
              <a:lnSpc>
                <a:spcPct val="90000"/>
              </a:lnSpc>
            </a:pPr>
            <a:r>
              <a:rPr lang="en-US" dirty="0">
                <a:solidFill>
                  <a:schemeClr val="bg1"/>
                </a:solidFill>
              </a:rPr>
              <a:t>Switch themes by selecting one of the options on the page. </a:t>
            </a:r>
          </a:p>
          <a:p>
            <a:pPr>
              <a:lnSpc>
                <a:spcPct val="90000"/>
              </a:lnSpc>
            </a:pPr>
            <a:r>
              <a:rPr lang="en-US" dirty="0">
                <a:solidFill>
                  <a:schemeClr val="bg1"/>
                </a:solidFill>
              </a:rPr>
              <a:t>Press the green </a:t>
            </a:r>
            <a:r>
              <a:rPr lang="en-US" b="1" dirty="0">
                <a:solidFill>
                  <a:schemeClr val="bg1"/>
                </a:solidFill>
              </a:rPr>
              <a:t>Use this theme</a:t>
            </a:r>
            <a:r>
              <a:rPr lang="en-US" dirty="0">
                <a:solidFill>
                  <a:schemeClr val="bg1"/>
                </a:solidFill>
              </a:rPr>
              <a:t> button to activate your new theme. </a:t>
            </a:r>
          </a:p>
          <a:p>
            <a:pPr>
              <a:lnSpc>
                <a:spcPct val="90000"/>
              </a:lnSpc>
            </a:pPr>
            <a:r>
              <a:rPr lang="en-US" dirty="0">
                <a:solidFill>
                  <a:schemeClr val="bg1"/>
                </a:solidFill>
              </a:rPr>
              <a:t>Then visit your public site by clicking on the name of your site at the top left of the page.</a:t>
            </a:r>
          </a:p>
        </p:txBody>
      </p:sp>
      <p:pic>
        <p:nvPicPr>
          <p:cNvPr id="4" name="Content Placeholder 3" descr="Graphical user interface, website&#10;&#10;Description automatically generated">
            <a:extLst>
              <a:ext uri="{FF2B5EF4-FFF2-40B4-BE49-F238E27FC236}">
                <a16:creationId xmlns:a16="http://schemas.microsoft.com/office/drawing/2014/main" id="{03F772AC-AFF9-4E5B-A340-ED16D233EC09}"/>
              </a:ext>
            </a:extLst>
          </p:cNvPr>
          <p:cNvPicPr>
            <a:picLocks noChangeAspect="1"/>
          </p:cNvPicPr>
          <p:nvPr/>
        </p:nvPicPr>
        <p:blipFill>
          <a:blip r:embed="rId2"/>
          <a:stretch>
            <a:fillRect/>
          </a:stretch>
        </p:blipFill>
        <p:spPr>
          <a:xfrm>
            <a:off x="5297763" y="973275"/>
            <a:ext cx="6250769" cy="4750583"/>
          </a:xfrm>
          <a:prstGeom prst="rect">
            <a:avLst/>
          </a:prstGeom>
        </p:spPr>
      </p:pic>
    </p:spTree>
    <p:extLst>
      <p:ext uri="{BB962C8B-B14F-4D97-AF65-F5344CB8AC3E}">
        <p14:creationId xmlns:p14="http://schemas.microsoft.com/office/powerpoint/2010/main" val="1687082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6CB7-1D72-4F11-8DEE-1CEAA5DF78AC}"/>
              </a:ext>
            </a:extLst>
          </p:cNvPr>
          <p:cNvSpPr>
            <a:spLocks noGrp="1"/>
          </p:cNvSpPr>
          <p:nvPr>
            <p:ph type="title"/>
          </p:nvPr>
        </p:nvSpPr>
        <p:spPr>
          <a:xfrm>
            <a:off x="640079" y="640079"/>
            <a:ext cx="3402531" cy="5272242"/>
          </a:xfrm>
        </p:spPr>
        <p:txBody>
          <a:bodyPr>
            <a:normAutofit/>
          </a:bodyPr>
          <a:lstStyle/>
          <a:p>
            <a:r>
              <a:rPr lang="en-US" b="1" i="0">
                <a:effectLst/>
                <a:latin typeface="Open Sans"/>
              </a:rPr>
              <a:t>Navigating Exhibits</a:t>
            </a:r>
            <a:endParaRPr lang="en-US" dirty="0"/>
          </a:p>
        </p:txBody>
      </p:sp>
      <p:sp>
        <p:nvSpPr>
          <p:cNvPr id="3" name="Content Placeholder 2">
            <a:extLst>
              <a:ext uri="{FF2B5EF4-FFF2-40B4-BE49-F238E27FC236}">
                <a16:creationId xmlns:a16="http://schemas.microsoft.com/office/drawing/2014/main" id="{81275E07-65CE-4FBD-8DC3-3614CA8B2A64}"/>
              </a:ext>
            </a:extLst>
          </p:cNvPr>
          <p:cNvSpPr>
            <a:spLocks noGrp="1"/>
          </p:cNvSpPr>
          <p:nvPr>
            <p:ph idx="1"/>
          </p:nvPr>
        </p:nvSpPr>
        <p:spPr>
          <a:xfrm>
            <a:off x="4561571" y="640079"/>
            <a:ext cx="6883072" cy="1624958"/>
          </a:xfrm>
        </p:spPr>
        <p:txBody>
          <a:bodyPr>
            <a:normAutofit/>
          </a:bodyPr>
          <a:lstStyle/>
          <a:p>
            <a:r>
              <a:rPr lang="en-US" b="0" i="0">
                <a:effectLst/>
                <a:latin typeface="Open Sans"/>
              </a:rPr>
              <a:t>Now we have the beginnings of an exhibit. If you visit the home page of your </a:t>
            </a:r>
            <a:r>
              <a:rPr lang="en-US" b="0" i="0" err="1">
                <a:effectLst/>
                <a:latin typeface="Open Sans"/>
              </a:rPr>
              <a:t>Omeka</a:t>
            </a:r>
            <a:r>
              <a:rPr lang="en-US" b="0" i="0">
                <a:effectLst/>
                <a:latin typeface="Open Sans"/>
              </a:rPr>
              <a:t> site you will see that users can choose from browsing items, collections and now exhibits.</a:t>
            </a:r>
          </a:p>
          <a:p>
            <a:endParaRPr lang="en-US" dirty="0"/>
          </a:p>
        </p:txBody>
      </p:sp>
      <p:pic>
        <p:nvPicPr>
          <p:cNvPr id="5122" name="Picture 2">
            <a:extLst>
              <a:ext uri="{FF2B5EF4-FFF2-40B4-BE49-F238E27FC236}">
                <a16:creationId xmlns:a16="http://schemas.microsoft.com/office/drawing/2014/main" id="{20DFFA82-0E6F-4EA7-B9B8-CA361A8CD3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71136" y="1628368"/>
            <a:ext cx="6883071" cy="315289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499EF2-A195-415D-8691-EABF58159889}"/>
              </a:ext>
            </a:extLst>
          </p:cNvPr>
          <p:cNvSpPr txBox="1"/>
          <p:nvPr/>
        </p:nvSpPr>
        <p:spPr>
          <a:xfrm>
            <a:off x="4471136" y="5123216"/>
            <a:ext cx="7546312" cy="646331"/>
          </a:xfrm>
          <a:prstGeom prst="rect">
            <a:avLst/>
          </a:prstGeom>
          <a:noFill/>
        </p:spPr>
        <p:txBody>
          <a:bodyPr wrap="square">
            <a:spAutoFit/>
          </a:bodyPr>
          <a:lstStyle/>
          <a:p>
            <a:r>
              <a:rPr lang="en-US" dirty="0"/>
              <a:t>If a user chooses the first exhibit you have created they are taken to the home screen of that exhibit. </a:t>
            </a:r>
          </a:p>
        </p:txBody>
      </p:sp>
    </p:spTree>
    <p:extLst>
      <p:ext uri="{BB962C8B-B14F-4D97-AF65-F5344CB8AC3E}">
        <p14:creationId xmlns:p14="http://schemas.microsoft.com/office/powerpoint/2010/main" val="3279510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8912-30FF-46FB-A63A-78ED6866AFE1}"/>
              </a:ext>
            </a:extLst>
          </p:cNvPr>
          <p:cNvSpPr>
            <a:spLocks noGrp="1"/>
          </p:cNvSpPr>
          <p:nvPr>
            <p:ph type="title"/>
          </p:nvPr>
        </p:nvSpPr>
        <p:spPr/>
        <p:txBody>
          <a:bodyPr/>
          <a:lstStyle/>
          <a:p>
            <a:r>
              <a:rPr lang="en-US" b="1" dirty="0"/>
              <a:t>You have a new Exhibit!</a:t>
            </a:r>
          </a:p>
        </p:txBody>
      </p:sp>
      <p:sp>
        <p:nvSpPr>
          <p:cNvPr id="3" name="Text Placeholder 2">
            <a:extLst>
              <a:ext uri="{FF2B5EF4-FFF2-40B4-BE49-F238E27FC236}">
                <a16:creationId xmlns:a16="http://schemas.microsoft.com/office/drawing/2014/main" id="{C9D7992C-8530-4C56-AA47-B4EC6F9FFB09}"/>
              </a:ext>
            </a:extLst>
          </p:cNvPr>
          <p:cNvSpPr>
            <a:spLocks noGrp="1"/>
          </p:cNvSpPr>
          <p:nvPr>
            <p:ph type="body" idx="1"/>
          </p:nvPr>
        </p:nvSpPr>
        <p:spPr/>
        <p:txBody>
          <a:bodyPr/>
          <a:lstStyle/>
          <a:p>
            <a:r>
              <a:rPr lang="en-US" dirty="0"/>
              <a:t>Now, let’s see what else we can do with our exhibit.</a:t>
            </a:r>
          </a:p>
          <a:p>
            <a:pPr algn="ctr"/>
            <a:r>
              <a:rPr lang="en-US" dirty="0"/>
              <a:t>LAYOUT AND SIMPLE PAGES</a:t>
            </a:r>
          </a:p>
        </p:txBody>
      </p:sp>
    </p:spTree>
    <p:extLst>
      <p:ext uri="{BB962C8B-B14F-4D97-AF65-F5344CB8AC3E}">
        <p14:creationId xmlns:p14="http://schemas.microsoft.com/office/powerpoint/2010/main" val="3036231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1443E-53B2-4951-81C0-3A0AF7AED72A}"/>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Layout and simple pages</a:t>
            </a:r>
          </a:p>
        </p:txBody>
      </p:sp>
      <p:sp>
        <p:nvSpPr>
          <p:cNvPr id="3" name="Content Placeholder 2">
            <a:extLst>
              <a:ext uri="{FF2B5EF4-FFF2-40B4-BE49-F238E27FC236}">
                <a16:creationId xmlns:a16="http://schemas.microsoft.com/office/drawing/2014/main" id="{9EE02856-4BBC-4E18-BDFC-1AD4B7EF2D44}"/>
              </a:ext>
            </a:extLst>
          </p:cNvPr>
          <p:cNvSpPr>
            <a:spLocks noGrp="1"/>
          </p:cNvSpPr>
          <p:nvPr>
            <p:ph sz="half" idx="1"/>
          </p:nvPr>
        </p:nvSpPr>
        <p:spPr>
          <a:xfrm>
            <a:off x="643468" y="2638044"/>
            <a:ext cx="3363974" cy="3415622"/>
          </a:xfrm>
        </p:spPr>
        <p:txBody>
          <a:bodyPr vert="horz" lIns="91440" tIns="45720" rIns="91440" bIns="45720" rtlCol="0">
            <a:normAutofit/>
          </a:bodyPr>
          <a:lstStyle/>
          <a:p>
            <a:pPr>
              <a:lnSpc>
                <a:spcPct val="90000"/>
              </a:lnSpc>
            </a:pPr>
            <a:r>
              <a:rPr lang="en-US" sz="1500" b="0" i="0" dirty="0">
                <a:solidFill>
                  <a:schemeClr val="bg1"/>
                </a:solidFill>
                <a:effectLst/>
              </a:rPr>
              <a:t>Right now, in the examples being built for this </a:t>
            </a:r>
            <a:r>
              <a:rPr lang="en-US" sz="1500" dirty="0">
                <a:solidFill>
                  <a:schemeClr val="bg1"/>
                </a:solidFill>
              </a:rPr>
              <a:t>tutorial</a:t>
            </a:r>
            <a:r>
              <a:rPr lang="en-US" sz="1500" b="0" i="0" dirty="0">
                <a:solidFill>
                  <a:schemeClr val="bg1"/>
                </a:solidFill>
                <a:effectLst/>
              </a:rPr>
              <a:t>, there isn't much customization for how the front page looks. It shows the user recently added items by default, and there are a couple options to browse collections and exhibits associated with the site.</a:t>
            </a:r>
          </a:p>
          <a:p>
            <a:pPr>
              <a:lnSpc>
                <a:spcPct val="90000"/>
              </a:lnSpc>
            </a:pPr>
            <a:r>
              <a:rPr lang="en-US" sz="1500" b="0" i="0" dirty="0">
                <a:solidFill>
                  <a:schemeClr val="bg1"/>
                </a:solidFill>
                <a:effectLst/>
              </a:rPr>
              <a:t>If I want to add an introductory essay, or feature my items in a different way, I want to customize the look of my site further. </a:t>
            </a:r>
            <a:endParaRPr lang="en-US" sz="1500" dirty="0">
              <a:solidFill>
                <a:schemeClr val="bg1"/>
              </a:solidFill>
            </a:endParaRPr>
          </a:p>
        </p:txBody>
      </p:sp>
      <p:pic>
        <p:nvPicPr>
          <p:cNvPr id="5" name="Content Placeholder 4">
            <a:extLst>
              <a:ext uri="{FF2B5EF4-FFF2-40B4-BE49-F238E27FC236}">
                <a16:creationId xmlns:a16="http://schemas.microsoft.com/office/drawing/2014/main" id="{7A29E211-3541-4329-B29B-C895DEE24895}"/>
              </a:ext>
            </a:extLst>
          </p:cNvPr>
          <p:cNvPicPr>
            <a:picLocks noGrp="1" noChangeAspect="1"/>
          </p:cNvPicPr>
          <p:nvPr>
            <p:ph sz="half" idx="2"/>
          </p:nvPr>
        </p:nvPicPr>
        <p:blipFill>
          <a:blip r:embed="rId2"/>
          <a:stretch>
            <a:fillRect/>
          </a:stretch>
        </p:blipFill>
        <p:spPr>
          <a:xfrm>
            <a:off x="5297763" y="957647"/>
            <a:ext cx="6250769" cy="4781838"/>
          </a:xfrm>
          <a:prstGeom prst="rect">
            <a:avLst/>
          </a:prstGeom>
        </p:spPr>
      </p:pic>
    </p:spTree>
    <p:extLst>
      <p:ext uri="{BB962C8B-B14F-4D97-AF65-F5344CB8AC3E}">
        <p14:creationId xmlns:p14="http://schemas.microsoft.com/office/powerpoint/2010/main" val="1043856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1443E-53B2-4951-81C0-3A0AF7AED72A}"/>
              </a:ext>
            </a:extLst>
          </p:cNvPr>
          <p:cNvSpPr>
            <a:spLocks noGrp="1"/>
          </p:cNvSpPr>
          <p:nvPr>
            <p:ph type="title"/>
          </p:nvPr>
        </p:nvSpPr>
        <p:spPr>
          <a:xfrm>
            <a:off x="2231136" y="3781241"/>
            <a:ext cx="7729729" cy="855406"/>
          </a:xfrm>
          <a:noFill/>
          <a:ln>
            <a:solidFill>
              <a:schemeClr val="bg1"/>
            </a:solidFill>
          </a:ln>
        </p:spPr>
        <p:txBody>
          <a:bodyPr vert="horz" lIns="182880" tIns="182880" rIns="182880" bIns="182880" rtlCol="0" anchor="ctr">
            <a:normAutofit/>
          </a:bodyPr>
          <a:lstStyle/>
          <a:p>
            <a:r>
              <a:rPr lang="en-US" sz="2400" dirty="0">
                <a:solidFill>
                  <a:schemeClr val="bg1"/>
                </a:solidFill>
              </a:rPr>
              <a:t>Layout, Continued</a:t>
            </a:r>
          </a:p>
        </p:txBody>
      </p:sp>
      <p:pic>
        <p:nvPicPr>
          <p:cNvPr id="7" name="Content Placeholder 6" descr="Graphical user interface, application&#10;&#10;Description automatically generated">
            <a:extLst>
              <a:ext uri="{FF2B5EF4-FFF2-40B4-BE49-F238E27FC236}">
                <a16:creationId xmlns:a16="http://schemas.microsoft.com/office/drawing/2014/main" id="{0A559D5A-3868-473B-B1B6-32446278C3F4}"/>
              </a:ext>
            </a:extLst>
          </p:cNvPr>
          <p:cNvPicPr>
            <a:picLocks noGrp="1" noChangeAspect="1"/>
          </p:cNvPicPr>
          <p:nvPr>
            <p:ph sz="half" idx="2"/>
          </p:nvPr>
        </p:nvPicPr>
        <p:blipFill rotWithShape="1">
          <a:blip r:embed="rId2"/>
          <a:srcRect b="37500"/>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9EE02856-4BBC-4E18-BDFC-1AD4B7EF2D44}"/>
              </a:ext>
            </a:extLst>
          </p:cNvPr>
          <p:cNvSpPr>
            <a:spLocks noGrp="1"/>
          </p:cNvSpPr>
          <p:nvPr>
            <p:ph sz="half" idx="1"/>
          </p:nvPr>
        </p:nvSpPr>
        <p:spPr>
          <a:xfrm>
            <a:off x="2238412" y="4846076"/>
            <a:ext cx="7715177" cy="1271556"/>
          </a:xfrm>
        </p:spPr>
        <p:txBody>
          <a:bodyPr vert="horz" lIns="91440" tIns="45720" rIns="91440" bIns="45720" rtlCol="0">
            <a:normAutofit/>
          </a:bodyPr>
          <a:lstStyle/>
          <a:p>
            <a:r>
              <a:rPr lang="en-US" b="0" i="0" dirty="0">
                <a:solidFill>
                  <a:schemeClr val="bg1"/>
                </a:solidFill>
                <a:effectLst/>
              </a:rPr>
              <a:t>On the </a:t>
            </a:r>
            <a:r>
              <a:rPr lang="en-US" b="0" i="0" dirty="0" err="1">
                <a:solidFill>
                  <a:schemeClr val="bg1"/>
                </a:solidFill>
                <a:effectLst/>
              </a:rPr>
              <a:t>Omeka</a:t>
            </a:r>
            <a:r>
              <a:rPr lang="en-US" b="0" i="0" dirty="0">
                <a:solidFill>
                  <a:schemeClr val="bg1"/>
                </a:solidFill>
                <a:effectLst/>
              </a:rPr>
              <a:t> dashboard, I'm going to click on the theme option, in this case "Berlin" in order to change my site navigation.</a:t>
            </a:r>
            <a:endParaRPr lang="en-US" dirty="0">
              <a:solidFill>
                <a:schemeClr val="bg1"/>
              </a:solidFill>
            </a:endParaRPr>
          </a:p>
        </p:txBody>
      </p:sp>
      <p:sp>
        <p:nvSpPr>
          <p:cNvPr id="8" name="Arrow: Up 7">
            <a:extLst>
              <a:ext uri="{FF2B5EF4-FFF2-40B4-BE49-F238E27FC236}">
                <a16:creationId xmlns:a16="http://schemas.microsoft.com/office/drawing/2014/main" id="{7745ED46-4E46-4184-9E2C-0FE94152A980}"/>
              </a:ext>
            </a:extLst>
          </p:cNvPr>
          <p:cNvSpPr/>
          <p:nvPr/>
        </p:nvSpPr>
        <p:spPr>
          <a:xfrm rot="2825880">
            <a:off x="6951307" y="1159327"/>
            <a:ext cx="428648" cy="11103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33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1443E-53B2-4951-81C0-3A0AF7AED72A}"/>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Layout, Continued</a:t>
            </a:r>
          </a:p>
        </p:txBody>
      </p:sp>
      <p:sp>
        <p:nvSpPr>
          <p:cNvPr id="3" name="Content Placeholder 2">
            <a:extLst>
              <a:ext uri="{FF2B5EF4-FFF2-40B4-BE49-F238E27FC236}">
                <a16:creationId xmlns:a16="http://schemas.microsoft.com/office/drawing/2014/main" id="{9EE02856-4BBC-4E18-BDFC-1AD4B7EF2D44}"/>
              </a:ext>
            </a:extLst>
          </p:cNvPr>
          <p:cNvSpPr>
            <a:spLocks noGrp="1"/>
          </p:cNvSpPr>
          <p:nvPr>
            <p:ph sz="half" idx="1"/>
          </p:nvPr>
        </p:nvSpPr>
        <p:spPr>
          <a:xfrm>
            <a:off x="643468" y="2638044"/>
            <a:ext cx="3363974" cy="3415622"/>
          </a:xfrm>
        </p:spPr>
        <p:txBody>
          <a:bodyPr vert="horz" lIns="91440" tIns="45720" rIns="91440" bIns="45720" rtlCol="0">
            <a:normAutofit/>
          </a:bodyPr>
          <a:lstStyle/>
          <a:p>
            <a:pPr marL="0" indent="0">
              <a:buNone/>
            </a:pPr>
            <a:r>
              <a:rPr lang="en-US" b="0" i="0" dirty="0">
                <a:solidFill>
                  <a:schemeClr val="bg2"/>
                </a:solidFill>
                <a:effectLst/>
                <a:latin typeface="Arial" panose="020B0604020202020204" pitchFamily="34" charset="0"/>
              </a:rPr>
              <a:t>Here, you also have the option to select a homepage other than the default, and you can turn off some of the default browse options for items, collections, and exhibits, if you would prefer to have a different type of homepage.</a:t>
            </a:r>
            <a:endParaRPr lang="en-US" dirty="0">
              <a:solidFill>
                <a:schemeClr val="bg2"/>
              </a:solidFill>
            </a:endParaRPr>
          </a:p>
        </p:txBody>
      </p:sp>
      <p:pic>
        <p:nvPicPr>
          <p:cNvPr id="6" name="Content Placeholder 5" descr="Graphical user interface, text, application, email&#10;&#10;Description automatically generated">
            <a:extLst>
              <a:ext uri="{FF2B5EF4-FFF2-40B4-BE49-F238E27FC236}">
                <a16:creationId xmlns:a16="http://schemas.microsoft.com/office/drawing/2014/main" id="{638F7158-9B75-42E7-B8C5-549424C7F459}"/>
              </a:ext>
            </a:extLst>
          </p:cNvPr>
          <p:cNvPicPr>
            <a:picLocks noGrp="1" noChangeAspect="1"/>
          </p:cNvPicPr>
          <p:nvPr>
            <p:ph sz="half" idx="2"/>
          </p:nvPr>
        </p:nvPicPr>
        <p:blipFill>
          <a:blip r:embed="rId2"/>
          <a:stretch>
            <a:fillRect/>
          </a:stretch>
        </p:blipFill>
        <p:spPr>
          <a:xfrm>
            <a:off x="5297763" y="845425"/>
            <a:ext cx="6250769" cy="3500430"/>
          </a:xfrm>
          <a:prstGeom prst="rect">
            <a:avLst/>
          </a:prstGeom>
        </p:spPr>
      </p:pic>
      <p:sp>
        <p:nvSpPr>
          <p:cNvPr id="4" name="TextBox 3">
            <a:extLst>
              <a:ext uri="{FF2B5EF4-FFF2-40B4-BE49-F238E27FC236}">
                <a16:creationId xmlns:a16="http://schemas.microsoft.com/office/drawing/2014/main" id="{D21722A8-2FAE-4853-B930-E9C9C8F17093}"/>
              </a:ext>
            </a:extLst>
          </p:cNvPr>
          <p:cNvSpPr txBox="1"/>
          <p:nvPr/>
        </p:nvSpPr>
        <p:spPr>
          <a:xfrm>
            <a:off x="5695736" y="4721289"/>
            <a:ext cx="5852796" cy="1200329"/>
          </a:xfrm>
          <a:prstGeom prst="rect">
            <a:avLst/>
          </a:prstGeom>
          <a:solidFill>
            <a:schemeClr val="accent4">
              <a:lumMod val="60000"/>
              <a:lumOff val="40000"/>
            </a:schemeClr>
          </a:solidFill>
        </p:spPr>
        <p:txBody>
          <a:bodyPr wrap="square" rtlCol="0">
            <a:spAutoFit/>
          </a:bodyPr>
          <a:lstStyle/>
          <a:p>
            <a:pPr algn="ctr"/>
            <a:r>
              <a:rPr lang="en-US" dirty="0"/>
              <a:t>TIP: Just like your exhibit pages, you can drag and drop your links/pages to Reorder or Remove links/pages. </a:t>
            </a:r>
          </a:p>
          <a:p>
            <a:pPr algn="ctr"/>
            <a:endParaRPr lang="en-US" dirty="0"/>
          </a:p>
          <a:p>
            <a:pPr algn="ctr"/>
            <a:r>
              <a:rPr lang="en-US" dirty="0"/>
              <a:t>You can also add external links here.</a:t>
            </a:r>
          </a:p>
        </p:txBody>
      </p:sp>
    </p:spTree>
    <p:extLst>
      <p:ext uri="{BB962C8B-B14F-4D97-AF65-F5344CB8AC3E}">
        <p14:creationId xmlns:p14="http://schemas.microsoft.com/office/powerpoint/2010/main" val="527791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4B9F-ADF2-4634-B302-306251784892}"/>
              </a:ext>
            </a:extLst>
          </p:cNvPr>
          <p:cNvSpPr>
            <a:spLocks noGrp="1"/>
          </p:cNvSpPr>
          <p:nvPr>
            <p:ph type="title"/>
          </p:nvPr>
        </p:nvSpPr>
        <p:spPr>
          <a:xfrm>
            <a:off x="2231136" y="964692"/>
            <a:ext cx="7729728" cy="1188720"/>
          </a:xfrm>
        </p:spPr>
        <p:txBody>
          <a:bodyPr>
            <a:normAutofit/>
          </a:bodyPr>
          <a:lstStyle/>
          <a:p>
            <a:r>
              <a:rPr lang="en-US"/>
              <a:t>HOW ARE SIMPLE PAGES DIFFERENT THAN EXHIBITS?</a:t>
            </a:r>
            <a:endParaRPr lang="en-US" dirty="0"/>
          </a:p>
        </p:txBody>
      </p:sp>
      <p:graphicFrame>
        <p:nvGraphicFramePr>
          <p:cNvPr id="5" name="Content Placeholder 2">
            <a:extLst>
              <a:ext uri="{FF2B5EF4-FFF2-40B4-BE49-F238E27FC236}">
                <a16:creationId xmlns:a16="http://schemas.microsoft.com/office/drawing/2014/main" id="{38FFBE9F-A551-4246-13EF-60A5BA68E9F4}"/>
              </a:ext>
            </a:extLst>
          </p:cNvPr>
          <p:cNvGraphicFramePr>
            <a:graphicFrameLocks noGrp="1"/>
          </p:cNvGraphicFramePr>
          <p:nvPr>
            <p:ph idx="1"/>
            <p:extLst>
              <p:ext uri="{D42A27DB-BD31-4B8C-83A1-F6EECF244321}">
                <p14:modId xmlns:p14="http://schemas.microsoft.com/office/powerpoint/2010/main" val="393962314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FC2669C-4594-4CE6-9867-05630C91D43A}"/>
              </a:ext>
            </a:extLst>
          </p:cNvPr>
          <p:cNvSpPr txBox="1"/>
          <p:nvPr/>
        </p:nvSpPr>
        <p:spPr>
          <a:xfrm>
            <a:off x="438539" y="5561507"/>
            <a:ext cx="11893512" cy="369332"/>
          </a:xfrm>
          <a:prstGeom prst="rect">
            <a:avLst/>
          </a:prstGeom>
          <a:noFill/>
        </p:spPr>
        <p:txBody>
          <a:bodyPr wrap="none" rtlCol="0">
            <a:spAutoFit/>
          </a:bodyPr>
          <a:lstStyle/>
          <a:p>
            <a:r>
              <a:rPr lang="en-US" dirty="0"/>
              <a:t>Simple pages are a great way to add navigation links to your homepage. They will be accessible on the main navigation bar. </a:t>
            </a:r>
          </a:p>
        </p:txBody>
      </p:sp>
    </p:spTree>
    <p:extLst>
      <p:ext uri="{BB962C8B-B14F-4D97-AF65-F5344CB8AC3E}">
        <p14:creationId xmlns:p14="http://schemas.microsoft.com/office/powerpoint/2010/main" val="3757204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46E8-3135-44F1-8752-EFE8EA3CCD07}"/>
              </a:ext>
            </a:extLst>
          </p:cNvPr>
          <p:cNvSpPr>
            <a:spLocks noGrp="1"/>
          </p:cNvSpPr>
          <p:nvPr>
            <p:ph type="title"/>
          </p:nvPr>
        </p:nvSpPr>
        <p:spPr/>
        <p:txBody>
          <a:bodyPr/>
          <a:lstStyle/>
          <a:p>
            <a:r>
              <a:rPr lang="en-US" dirty="0"/>
              <a:t>Adding a simple page</a:t>
            </a:r>
          </a:p>
        </p:txBody>
      </p:sp>
      <p:sp>
        <p:nvSpPr>
          <p:cNvPr id="3" name="Content Placeholder 2">
            <a:extLst>
              <a:ext uri="{FF2B5EF4-FFF2-40B4-BE49-F238E27FC236}">
                <a16:creationId xmlns:a16="http://schemas.microsoft.com/office/drawing/2014/main" id="{B820E7A2-1FA7-4E1C-8A62-BA9274DA3064}"/>
              </a:ext>
            </a:extLst>
          </p:cNvPr>
          <p:cNvSpPr>
            <a:spLocks noGrp="1"/>
          </p:cNvSpPr>
          <p:nvPr>
            <p:ph sz="half" idx="1"/>
          </p:nvPr>
        </p:nvSpPr>
        <p:spPr>
          <a:xfrm>
            <a:off x="435429" y="2412377"/>
            <a:ext cx="4271771" cy="3101982"/>
          </a:xfrm>
        </p:spPr>
        <p:txBody>
          <a:bodyPr/>
          <a:lstStyle/>
          <a:p>
            <a:r>
              <a:rPr lang="en-US" b="1" i="0" dirty="0">
                <a:solidFill>
                  <a:srgbClr val="333333"/>
                </a:solidFill>
                <a:effectLst/>
                <a:latin typeface="Helvetica Neue"/>
              </a:rPr>
              <a:t>Install the Simple Pages Plugin</a:t>
            </a:r>
          </a:p>
          <a:p>
            <a:r>
              <a:rPr lang="en-US" b="0" i="0" dirty="0">
                <a:solidFill>
                  <a:srgbClr val="333333"/>
                </a:solidFill>
                <a:effectLst/>
                <a:latin typeface="Helvetica Neue"/>
              </a:rPr>
              <a:t>Starting from the site Dashboard, navigate to the </a:t>
            </a:r>
            <a:r>
              <a:rPr lang="en-US" b="1" i="0" dirty="0">
                <a:solidFill>
                  <a:srgbClr val="333333"/>
                </a:solidFill>
                <a:effectLst/>
                <a:latin typeface="Helvetica Neue"/>
              </a:rPr>
              <a:t>Plugins </a:t>
            </a:r>
            <a:r>
              <a:rPr lang="en-US" b="0" i="0" dirty="0">
                <a:solidFill>
                  <a:srgbClr val="333333"/>
                </a:solidFill>
                <a:effectLst/>
                <a:latin typeface="Helvetica Neue"/>
              </a:rPr>
              <a:t>page from either the top menu bar or the main menu.</a:t>
            </a:r>
          </a:p>
          <a:p>
            <a:endParaRPr lang="en-US" dirty="0"/>
          </a:p>
        </p:txBody>
      </p:sp>
      <p:pic>
        <p:nvPicPr>
          <p:cNvPr id="5" name="Content Placeholder 4">
            <a:extLst>
              <a:ext uri="{FF2B5EF4-FFF2-40B4-BE49-F238E27FC236}">
                <a16:creationId xmlns:a16="http://schemas.microsoft.com/office/drawing/2014/main" id="{41203216-3D0C-4702-895E-5F097CD154A0}"/>
              </a:ext>
            </a:extLst>
          </p:cNvPr>
          <p:cNvPicPr>
            <a:picLocks noGrp="1" noChangeAspect="1"/>
          </p:cNvPicPr>
          <p:nvPr>
            <p:ph sz="half" idx="2"/>
          </p:nvPr>
        </p:nvPicPr>
        <p:blipFill>
          <a:blip r:embed="rId2"/>
          <a:stretch>
            <a:fillRect/>
          </a:stretch>
        </p:blipFill>
        <p:spPr>
          <a:xfrm>
            <a:off x="436825" y="4055161"/>
            <a:ext cx="4960146" cy="2541582"/>
          </a:xfrm>
          <a:prstGeom prst="rect">
            <a:avLst/>
          </a:prstGeom>
        </p:spPr>
      </p:pic>
      <p:sp>
        <p:nvSpPr>
          <p:cNvPr id="7" name="TextBox 6">
            <a:extLst>
              <a:ext uri="{FF2B5EF4-FFF2-40B4-BE49-F238E27FC236}">
                <a16:creationId xmlns:a16="http://schemas.microsoft.com/office/drawing/2014/main" id="{E82C288B-8A09-4DB6-8409-E39973ADFEE8}"/>
              </a:ext>
            </a:extLst>
          </p:cNvPr>
          <p:cNvSpPr txBox="1"/>
          <p:nvPr/>
        </p:nvSpPr>
        <p:spPr>
          <a:xfrm>
            <a:off x="6144302" y="2509890"/>
            <a:ext cx="5550158" cy="646331"/>
          </a:xfrm>
          <a:prstGeom prst="rect">
            <a:avLst/>
          </a:prstGeom>
          <a:noFill/>
        </p:spPr>
        <p:txBody>
          <a:bodyPr wrap="square">
            <a:spAutoFit/>
          </a:bodyPr>
          <a:lstStyle/>
          <a:p>
            <a:r>
              <a:rPr lang="en-US" b="0" i="0" dirty="0">
                <a:solidFill>
                  <a:srgbClr val="333333"/>
                </a:solidFill>
                <a:effectLst/>
                <a:latin typeface="Helvetica Neue"/>
              </a:rPr>
              <a:t>On the Plugin screen, locate the </a:t>
            </a:r>
            <a:r>
              <a:rPr lang="en-US" b="1" i="0" dirty="0">
                <a:solidFill>
                  <a:srgbClr val="333333"/>
                </a:solidFill>
                <a:effectLst/>
                <a:latin typeface="Helvetica Neue"/>
              </a:rPr>
              <a:t>Simple Pages </a:t>
            </a:r>
            <a:r>
              <a:rPr lang="en-US" b="0" i="0" dirty="0">
                <a:solidFill>
                  <a:srgbClr val="333333"/>
                </a:solidFill>
                <a:effectLst/>
                <a:latin typeface="Helvetica Neue"/>
              </a:rPr>
              <a:t>plugin and select </a:t>
            </a:r>
            <a:r>
              <a:rPr lang="en-US" b="1" i="0" dirty="0">
                <a:solidFill>
                  <a:srgbClr val="333333"/>
                </a:solidFill>
                <a:effectLst/>
                <a:latin typeface="Helvetica Neue"/>
              </a:rPr>
              <a:t>Install.</a:t>
            </a:r>
            <a:endParaRPr lang="en-US" dirty="0"/>
          </a:p>
        </p:txBody>
      </p:sp>
      <p:pic>
        <p:nvPicPr>
          <p:cNvPr id="8" name="Picture 7">
            <a:extLst>
              <a:ext uri="{FF2B5EF4-FFF2-40B4-BE49-F238E27FC236}">
                <a16:creationId xmlns:a16="http://schemas.microsoft.com/office/drawing/2014/main" id="{D5F6CDF9-2EA4-4E73-85C1-33F97E47ABBC}"/>
              </a:ext>
            </a:extLst>
          </p:cNvPr>
          <p:cNvPicPr>
            <a:picLocks noChangeAspect="1"/>
          </p:cNvPicPr>
          <p:nvPr/>
        </p:nvPicPr>
        <p:blipFill>
          <a:blip r:embed="rId3"/>
          <a:stretch>
            <a:fillRect/>
          </a:stretch>
        </p:blipFill>
        <p:spPr>
          <a:xfrm>
            <a:off x="5958738" y="3701780"/>
            <a:ext cx="5796437" cy="2750557"/>
          </a:xfrm>
          <a:prstGeom prst="rect">
            <a:avLst/>
          </a:prstGeom>
        </p:spPr>
      </p:pic>
      <p:sp>
        <p:nvSpPr>
          <p:cNvPr id="9" name="Arrow: Up 8">
            <a:extLst>
              <a:ext uri="{FF2B5EF4-FFF2-40B4-BE49-F238E27FC236}">
                <a16:creationId xmlns:a16="http://schemas.microsoft.com/office/drawing/2014/main" id="{B52624BD-AFDC-426B-B69A-BE35174E34A2}"/>
              </a:ext>
            </a:extLst>
          </p:cNvPr>
          <p:cNvSpPr/>
          <p:nvPr/>
        </p:nvSpPr>
        <p:spPr>
          <a:xfrm rot="2135810">
            <a:off x="2743198" y="4836748"/>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0DD4A3B2-A795-4E50-A97A-7F4AEAFA6F6D}"/>
              </a:ext>
            </a:extLst>
          </p:cNvPr>
          <p:cNvSpPr/>
          <p:nvPr/>
        </p:nvSpPr>
        <p:spPr>
          <a:xfrm rot="2135810">
            <a:off x="10304104" y="4104792"/>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641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72" name="Rectangle 70">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F6C7A-2EA9-4A8C-8711-9C5E8AAE9EAE}"/>
              </a:ext>
            </a:extLst>
          </p:cNvPr>
          <p:cNvSpPr>
            <a:spLocks noGrp="1"/>
          </p:cNvSpPr>
          <p:nvPr>
            <p:ph type="title"/>
          </p:nvPr>
        </p:nvSpPr>
        <p:spPr>
          <a:xfrm>
            <a:off x="804671" y="1290025"/>
            <a:ext cx="5291327" cy="1188720"/>
          </a:xfrm>
          <a:solidFill>
            <a:srgbClr val="FFFFFF"/>
          </a:solidFill>
          <a:ln>
            <a:solidFill>
              <a:srgbClr val="404040"/>
            </a:solidFill>
          </a:ln>
        </p:spPr>
        <p:txBody>
          <a:bodyPr vert="horz" lIns="182880" tIns="182880" rIns="182880" bIns="182880" rtlCol="0" anchor="ctr">
            <a:normAutofit/>
          </a:bodyPr>
          <a:lstStyle/>
          <a:p>
            <a:r>
              <a:rPr lang="en-US"/>
              <a:t>Adding a simple page continued</a:t>
            </a:r>
            <a:endParaRPr lang="en-US" dirty="0"/>
          </a:p>
        </p:txBody>
      </p:sp>
      <p:sp>
        <p:nvSpPr>
          <p:cNvPr id="3" name="Content Placeholder 2">
            <a:extLst>
              <a:ext uri="{FF2B5EF4-FFF2-40B4-BE49-F238E27FC236}">
                <a16:creationId xmlns:a16="http://schemas.microsoft.com/office/drawing/2014/main" id="{0E71CEB0-3A60-4FB2-8205-4C0717B4F56F}"/>
              </a:ext>
            </a:extLst>
          </p:cNvPr>
          <p:cNvSpPr>
            <a:spLocks noGrp="1"/>
          </p:cNvSpPr>
          <p:nvPr>
            <p:ph sz="half" idx="1"/>
          </p:nvPr>
        </p:nvSpPr>
        <p:spPr>
          <a:xfrm>
            <a:off x="804671" y="2858703"/>
            <a:ext cx="5285791" cy="3042547"/>
          </a:xfrm>
        </p:spPr>
        <p:txBody>
          <a:bodyPr vert="horz" lIns="91440" tIns="45720" rIns="91440" bIns="45720" rtlCol="0">
            <a:normAutofit/>
          </a:bodyPr>
          <a:lstStyle/>
          <a:p>
            <a:r>
              <a:rPr lang="en-US" b="0" i="0" dirty="0">
                <a:solidFill>
                  <a:srgbClr val="FFFFFF"/>
                </a:solidFill>
                <a:effectLst/>
              </a:rPr>
              <a:t>A new </a:t>
            </a:r>
            <a:r>
              <a:rPr lang="en-US" b="1" i="0" dirty="0">
                <a:solidFill>
                  <a:srgbClr val="FFFFFF"/>
                </a:solidFill>
                <a:effectLst/>
              </a:rPr>
              <a:t>Simple Pages</a:t>
            </a:r>
            <a:r>
              <a:rPr lang="en-US" b="0" i="0" dirty="0">
                <a:solidFill>
                  <a:srgbClr val="FFFFFF"/>
                </a:solidFill>
                <a:effectLst/>
              </a:rPr>
              <a:t> tab should appear on your </a:t>
            </a:r>
            <a:r>
              <a:rPr lang="en-US" b="0" i="0" dirty="0" err="1">
                <a:solidFill>
                  <a:srgbClr val="FFFFFF"/>
                </a:solidFill>
                <a:effectLst/>
              </a:rPr>
              <a:t>Omeka</a:t>
            </a:r>
            <a:r>
              <a:rPr lang="en-US" b="0" i="0" dirty="0">
                <a:solidFill>
                  <a:srgbClr val="FFFFFF"/>
                </a:solidFill>
                <a:effectLst/>
              </a:rPr>
              <a:t> site. This means that the installation was successful and you are ready to create a Simple Page.</a:t>
            </a:r>
          </a:p>
          <a:p>
            <a:endParaRPr lang="en-US" dirty="0">
              <a:solidFill>
                <a:srgbClr val="FFFFFF"/>
              </a:solidFill>
            </a:endParaRPr>
          </a:p>
        </p:txBody>
      </p:sp>
      <p:sp>
        <p:nvSpPr>
          <p:cNvPr id="7173" name="Rectangle 72">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Left navigation menu showing Simple Pages">
            <a:extLst>
              <a:ext uri="{FF2B5EF4-FFF2-40B4-BE49-F238E27FC236}">
                <a16:creationId xmlns:a16="http://schemas.microsoft.com/office/drawing/2014/main" id="{27907046-F2C0-4B47-91C1-B863FC0CA8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353185" y="970949"/>
            <a:ext cx="2380206" cy="45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2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7000"/>
                <a:shade val="100000"/>
                <a:satMod val="185000"/>
                <a:lumMod val="120000"/>
              </a:schemeClr>
            </a:gs>
            <a:gs pos="100000">
              <a:schemeClr val="bg1">
                <a:tint val="96000"/>
                <a:shade val="95000"/>
                <a:satMod val="215000"/>
                <a:lumMod val="80000"/>
              </a:schemeClr>
            </a:gs>
          </a:gsLst>
          <a:path path="circle">
            <a:fillToRect l="50000" t="55000" r="125000" b="100000"/>
          </a:path>
        </a:gradFill>
        <a:effectLst/>
      </p:bgPr>
    </p:bg>
    <p:spTree>
      <p:nvGrpSpPr>
        <p:cNvPr id="1" name=""/>
        <p:cNvGrpSpPr/>
        <p:nvPr/>
      </p:nvGrpSpPr>
      <p:grpSpPr>
        <a:xfrm>
          <a:off x="0" y="0"/>
          <a:ext cx="0" cy="0"/>
          <a:chOff x="0" y="0"/>
          <a:chExt cx="0" cy="0"/>
        </a:xfrm>
      </p:grpSpPr>
      <p:pic>
        <p:nvPicPr>
          <p:cNvPr id="8" name="Picture 7" descr="Question mark on green pastel background">
            <a:extLst>
              <a:ext uri="{FF2B5EF4-FFF2-40B4-BE49-F238E27FC236}">
                <a16:creationId xmlns:a16="http://schemas.microsoft.com/office/drawing/2014/main" id="{FFE53D82-8D70-4750-BD37-387E75A91F2A}"/>
              </a:ext>
            </a:extLst>
          </p:cNvPr>
          <p:cNvPicPr>
            <a:picLocks noChangeAspect="1"/>
          </p:cNvPicPr>
          <p:nvPr/>
        </p:nvPicPr>
        <p:blipFill rotWithShape="1">
          <a:blip r:embed="rId2">
            <a:alphaModFix amt="25000"/>
          </a:blip>
          <a:srcRect t="12500" b="12500"/>
          <a:stretch/>
        </p:blipFill>
        <p:spPr>
          <a:xfrm>
            <a:off x="20" y="10"/>
            <a:ext cx="12191980" cy="6857990"/>
          </a:xfrm>
          <a:prstGeom prst="rect">
            <a:avLst/>
          </a:prstGeom>
        </p:spPr>
      </p:pic>
      <p:sp>
        <p:nvSpPr>
          <p:cNvPr id="5" name="Title 4">
            <a:extLst>
              <a:ext uri="{FF2B5EF4-FFF2-40B4-BE49-F238E27FC236}">
                <a16:creationId xmlns:a16="http://schemas.microsoft.com/office/drawing/2014/main" id="{C0DC5E24-1FED-48AC-8A8B-45DBCB9AAEAB}"/>
              </a:ext>
            </a:extLst>
          </p:cNvPr>
          <p:cNvSpPr>
            <a:spLocks noGrp="1"/>
          </p:cNvSpPr>
          <p:nvPr>
            <p:ph type="title"/>
          </p:nvPr>
        </p:nvSpPr>
        <p:spPr>
          <a:xfrm>
            <a:off x="2231136" y="964692"/>
            <a:ext cx="7729728" cy="1188720"/>
          </a:xfrm>
          <a:solidFill>
            <a:schemeClr val="bg1">
              <a:alpha val="30000"/>
            </a:schemeClr>
          </a:solidFill>
          <a:ln>
            <a:solidFill>
              <a:srgbClr val="FFFFFF"/>
            </a:solidFill>
          </a:ln>
        </p:spPr>
        <p:txBody>
          <a:bodyPr>
            <a:normAutofit/>
          </a:bodyPr>
          <a:lstStyle/>
          <a:p>
            <a:r>
              <a:rPr lang="en-US" dirty="0">
                <a:solidFill>
                  <a:schemeClr val="tx1"/>
                </a:solidFill>
              </a:rPr>
              <a:t>Start to think about Organizing Your own Content</a:t>
            </a:r>
          </a:p>
        </p:txBody>
      </p:sp>
      <p:sp>
        <p:nvSpPr>
          <p:cNvPr id="13" name="Content Placeholder 5">
            <a:extLst>
              <a:ext uri="{FF2B5EF4-FFF2-40B4-BE49-F238E27FC236}">
                <a16:creationId xmlns:a16="http://schemas.microsoft.com/office/drawing/2014/main" id="{BBA701FF-4834-437A-9374-76ED2C66F0F1}"/>
              </a:ext>
            </a:extLst>
          </p:cNvPr>
          <p:cNvSpPr>
            <a:spLocks noGrp="1"/>
          </p:cNvSpPr>
          <p:nvPr>
            <p:ph idx="1"/>
          </p:nvPr>
        </p:nvSpPr>
        <p:spPr>
          <a:xfrm>
            <a:off x="2231136" y="2638044"/>
            <a:ext cx="7729728" cy="3101983"/>
          </a:xfrm>
        </p:spPr>
        <p:txBody>
          <a:bodyPr>
            <a:normAutofit/>
          </a:bodyPr>
          <a:lstStyle/>
          <a:p>
            <a:pPr marL="0" indent="0">
              <a:lnSpc>
                <a:spcPct val="90000"/>
              </a:lnSpc>
              <a:buNone/>
            </a:pPr>
            <a:r>
              <a:rPr lang="en-US" sz="1700" b="0" i="0" dirty="0" err="1">
                <a:effectLst/>
                <a:latin typeface="Arial" panose="020B0604020202020204" pitchFamily="34" charset="0"/>
              </a:rPr>
              <a:t>Omeka's</a:t>
            </a:r>
            <a:r>
              <a:rPr lang="en-US" sz="1700" b="0" i="0" dirty="0">
                <a:effectLst/>
                <a:latin typeface="Arial" panose="020B0604020202020204" pitchFamily="34" charset="0"/>
              </a:rPr>
              <a:t> internal organization maps closely to a physical museum’s organization. </a:t>
            </a:r>
            <a:endParaRPr lang="en-US" sz="1700" b="0" i="0">
              <a:effectLst/>
              <a:latin typeface="Arial" panose="020B0604020202020204" pitchFamily="34" charset="0"/>
            </a:endParaRPr>
          </a:p>
          <a:p>
            <a:pPr marL="0" indent="0">
              <a:lnSpc>
                <a:spcPct val="90000"/>
              </a:lnSpc>
              <a:buNone/>
            </a:pPr>
            <a:r>
              <a:rPr lang="en-US" sz="1700" b="0" i="0" dirty="0">
                <a:effectLst/>
                <a:latin typeface="Arial" panose="020B0604020202020204" pitchFamily="34" charset="0"/>
              </a:rPr>
              <a:t>Think of an </a:t>
            </a:r>
            <a:r>
              <a:rPr lang="en-US" sz="1700" b="1" i="0" dirty="0">
                <a:effectLst/>
                <a:latin typeface="Arial" panose="020B0604020202020204" pitchFamily="34" charset="0"/>
              </a:rPr>
              <a:t>item </a:t>
            </a:r>
            <a:r>
              <a:rPr lang="en-US" sz="1700" b="0" i="0" dirty="0">
                <a:effectLst/>
                <a:latin typeface="Arial" panose="020B0604020202020204" pitchFamily="34" charset="0"/>
              </a:rPr>
              <a:t>as a painting on the wall of a museum. Note that the item has accompanying metadata (information about its provenance and descriptive details). </a:t>
            </a:r>
            <a:endParaRPr lang="en-US" sz="1700" b="0" i="0">
              <a:effectLst/>
              <a:latin typeface="Arial" panose="020B0604020202020204" pitchFamily="34" charset="0"/>
            </a:endParaRPr>
          </a:p>
          <a:p>
            <a:pPr marL="0" indent="0">
              <a:lnSpc>
                <a:spcPct val="90000"/>
              </a:lnSpc>
              <a:buNone/>
            </a:pPr>
            <a:r>
              <a:rPr lang="en-US" sz="1700" b="0" i="0" dirty="0">
                <a:effectLst/>
                <a:latin typeface="Arial" panose="020B0604020202020204" pitchFamily="34" charset="0"/>
              </a:rPr>
              <a:t>The museum may organize items into permanent </a:t>
            </a:r>
            <a:r>
              <a:rPr lang="en-US" sz="1700" b="1" i="0" dirty="0">
                <a:effectLst/>
                <a:latin typeface="Arial" panose="020B0604020202020204" pitchFamily="34" charset="0"/>
              </a:rPr>
              <a:t>collections</a:t>
            </a:r>
            <a:r>
              <a:rPr lang="en-US" sz="1700" b="0" i="0" dirty="0">
                <a:effectLst/>
                <a:latin typeface="Arial" panose="020B0604020202020204" pitchFamily="34" charset="0"/>
              </a:rPr>
              <a:t> based on shared characteristics or donors.</a:t>
            </a:r>
            <a:endParaRPr lang="en-US" sz="1700" b="0" i="0">
              <a:effectLst/>
              <a:latin typeface="Arial" panose="020B0604020202020204" pitchFamily="34" charset="0"/>
            </a:endParaRPr>
          </a:p>
          <a:p>
            <a:pPr marL="0" indent="0">
              <a:lnSpc>
                <a:spcPct val="90000"/>
              </a:lnSpc>
              <a:buNone/>
            </a:pPr>
            <a:r>
              <a:rPr lang="en-US" sz="1700" b="0" i="0" dirty="0">
                <a:effectLst/>
                <a:latin typeface="Arial" panose="020B0604020202020204" pitchFamily="34" charset="0"/>
              </a:rPr>
              <a:t>Items from multiple collections may be combined and contextualized in an </a:t>
            </a:r>
            <a:r>
              <a:rPr lang="en-US" sz="1700" b="1" i="0" dirty="0">
                <a:effectLst/>
                <a:latin typeface="Arial" panose="020B0604020202020204" pitchFamily="34" charset="0"/>
              </a:rPr>
              <a:t>exhibit</a:t>
            </a:r>
            <a:r>
              <a:rPr lang="en-US" sz="1700" b="0" i="0" dirty="0">
                <a:effectLst/>
                <a:latin typeface="Arial" panose="020B0604020202020204" pitchFamily="34" charset="0"/>
              </a:rPr>
              <a:t>. Often, text accompanies the items and tells a story. Just as exhibits are temporary in museums, exhibits are unique to </a:t>
            </a:r>
            <a:r>
              <a:rPr lang="en-US" sz="1700" b="0" i="0" dirty="0" err="1">
                <a:effectLst/>
                <a:latin typeface="Arial" panose="020B0604020202020204" pitchFamily="34" charset="0"/>
              </a:rPr>
              <a:t>Omeka</a:t>
            </a:r>
            <a:r>
              <a:rPr lang="en-US" sz="1700" b="0" i="0" dirty="0">
                <a:effectLst/>
                <a:latin typeface="Arial" panose="020B0604020202020204" pitchFamily="34" charset="0"/>
              </a:rPr>
              <a:t>. You can export items and collections from </a:t>
            </a:r>
            <a:r>
              <a:rPr lang="en-US" sz="1700" b="0" i="0" dirty="0" err="1">
                <a:effectLst/>
                <a:latin typeface="Arial" panose="020B0604020202020204" pitchFamily="34" charset="0"/>
              </a:rPr>
              <a:t>Omeka</a:t>
            </a:r>
            <a:r>
              <a:rPr lang="en-US" sz="1700" b="0" i="0" dirty="0">
                <a:effectLst/>
                <a:latin typeface="Arial" panose="020B0604020202020204" pitchFamily="34" charset="0"/>
              </a:rPr>
              <a:t>, but you cannot export exhibits.</a:t>
            </a:r>
            <a:endParaRPr lang="en-US" sz="1700"/>
          </a:p>
        </p:txBody>
      </p:sp>
    </p:spTree>
    <p:extLst>
      <p:ext uri="{BB962C8B-B14F-4D97-AF65-F5344CB8AC3E}">
        <p14:creationId xmlns:p14="http://schemas.microsoft.com/office/powerpoint/2010/main" val="698353178"/>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12192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CC2F70-E383-4C0A-88A3-E620370E3B90}"/>
              </a:ext>
            </a:extLst>
          </p:cNvPr>
          <p:cNvSpPr>
            <a:spLocks noGrp="1"/>
          </p:cNvSpPr>
          <p:nvPr>
            <p:ph type="title"/>
          </p:nvPr>
        </p:nvSpPr>
        <p:spPr>
          <a:xfrm>
            <a:off x="2231136" y="3781241"/>
            <a:ext cx="7729729" cy="855406"/>
          </a:xfrm>
          <a:noFill/>
          <a:ln>
            <a:solidFill>
              <a:schemeClr val="bg1"/>
            </a:solidFill>
          </a:ln>
        </p:spPr>
        <p:txBody>
          <a:bodyPr vert="horz" lIns="182880" tIns="182880" rIns="182880" bIns="182880" rtlCol="0" anchor="ctr">
            <a:normAutofit/>
          </a:bodyPr>
          <a:lstStyle/>
          <a:p>
            <a:r>
              <a:rPr lang="en-US" sz="2400">
                <a:solidFill>
                  <a:schemeClr val="bg1"/>
                </a:solidFill>
              </a:rPr>
              <a:t>Create a simple page</a:t>
            </a:r>
          </a:p>
        </p:txBody>
      </p:sp>
      <p:pic>
        <p:nvPicPr>
          <p:cNvPr id="5" name="Content Placeholder 4" descr="Text, letter&#10;&#10;Description automatically generated">
            <a:extLst>
              <a:ext uri="{FF2B5EF4-FFF2-40B4-BE49-F238E27FC236}">
                <a16:creationId xmlns:a16="http://schemas.microsoft.com/office/drawing/2014/main" id="{1DBAA8BE-4592-416B-AF88-739CE6CA4FA5}"/>
              </a:ext>
            </a:extLst>
          </p:cNvPr>
          <p:cNvPicPr>
            <a:picLocks noGrp="1" noChangeAspect="1"/>
          </p:cNvPicPr>
          <p:nvPr>
            <p:ph sz="half" idx="2"/>
          </p:nvPr>
        </p:nvPicPr>
        <p:blipFill rotWithShape="1">
          <a:blip r:embed="rId2"/>
          <a:srcRect b="9274"/>
          <a:stretch/>
        </p:blipFill>
        <p:spPr>
          <a:xfrm>
            <a:off x="20" y="-2"/>
            <a:ext cx="12191980" cy="3429000"/>
          </a:xfrm>
          <a:prstGeom prst="rect">
            <a:avLst/>
          </a:prstGeom>
        </p:spPr>
      </p:pic>
      <p:sp>
        <p:nvSpPr>
          <p:cNvPr id="3" name="Content Placeholder 2">
            <a:extLst>
              <a:ext uri="{FF2B5EF4-FFF2-40B4-BE49-F238E27FC236}">
                <a16:creationId xmlns:a16="http://schemas.microsoft.com/office/drawing/2014/main" id="{FF34F696-5963-4BB4-A622-C8FC9005E11C}"/>
              </a:ext>
            </a:extLst>
          </p:cNvPr>
          <p:cNvSpPr>
            <a:spLocks noGrp="1"/>
          </p:cNvSpPr>
          <p:nvPr>
            <p:ph sz="half" idx="1"/>
          </p:nvPr>
        </p:nvSpPr>
        <p:spPr>
          <a:xfrm>
            <a:off x="2238412" y="4846076"/>
            <a:ext cx="7715177" cy="1271556"/>
          </a:xfrm>
        </p:spPr>
        <p:txBody>
          <a:bodyPr vert="horz" lIns="91440" tIns="45720" rIns="91440" bIns="45720" rtlCol="0">
            <a:normAutofit/>
          </a:bodyPr>
          <a:lstStyle/>
          <a:p>
            <a:r>
              <a:rPr lang="en-US" b="0" i="0" dirty="0">
                <a:solidFill>
                  <a:schemeClr val="bg1"/>
                </a:solidFill>
                <a:effectLst/>
                <a:latin typeface="Calibri" panose="020F0502020204030204" pitchFamily="34" charset="0"/>
                <a:cs typeface="Calibri" panose="020F0502020204030204" pitchFamily="34" charset="0"/>
              </a:rPr>
              <a:t>To create a new Simple Page, use the left navigation menu to select </a:t>
            </a:r>
            <a:r>
              <a:rPr lang="en-US" b="1" i="0" dirty="0">
                <a:solidFill>
                  <a:schemeClr val="bg1"/>
                </a:solidFill>
                <a:effectLst/>
                <a:latin typeface="Calibri" panose="020F0502020204030204" pitchFamily="34" charset="0"/>
                <a:cs typeface="Calibri" panose="020F0502020204030204" pitchFamily="34" charset="0"/>
              </a:rPr>
              <a:t>Simple Pages.</a:t>
            </a:r>
            <a:r>
              <a:rPr lang="en-US" b="0" i="0" dirty="0">
                <a:solidFill>
                  <a:schemeClr val="bg1"/>
                </a:solidFill>
                <a:effectLst/>
                <a:latin typeface="Calibri" panose="020F0502020204030204" pitchFamily="34" charset="0"/>
                <a:cs typeface="Calibri" panose="020F0502020204030204" pitchFamily="34" charset="0"/>
              </a:rPr>
              <a:t> From the Simple Pages screen, you will be able to browse, edit, and create simple pages on your </a:t>
            </a:r>
            <a:r>
              <a:rPr lang="en-US" b="0" i="0" dirty="0" err="1">
                <a:solidFill>
                  <a:schemeClr val="bg1"/>
                </a:solidFill>
                <a:effectLst/>
                <a:latin typeface="Calibri" panose="020F0502020204030204" pitchFamily="34" charset="0"/>
                <a:cs typeface="Calibri" panose="020F0502020204030204" pitchFamily="34" charset="0"/>
              </a:rPr>
              <a:t>Omeka</a:t>
            </a:r>
            <a:r>
              <a:rPr lang="en-US" b="0" i="0" dirty="0">
                <a:solidFill>
                  <a:schemeClr val="bg1"/>
                </a:solidFill>
                <a:effectLst/>
                <a:latin typeface="Calibri" panose="020F0502020204030204" pitchFamily="34" charset="0"/>
                <a:cs typeface="Calibri" panose="020F0502020204030204" pitchFamily="34" charset="0"/>
              </a:rPr>
              <a:t> site. To create a new simple page, select </a:t>
            </a:r>
            <a:r>
              <a:rPr lang="en-US" b="1" i="0" dirty="0">
                <a:solidFill>
                  <a:schemeClr val="bg1"/>
                </a:solidFill>
                <a:effectLst/>
                <a:latin typeface="Calibri" panose="020F0502020204030204" pitchFamily="34" charset="0"/>
                <a:cs typeface="Calibri" panose="020F0502020204030204" pitchFamily="34" charset="0"/>
              </a:rPr>
              <a:t>Add a Page.</a:t>
            </a:r>
          </a:p>
        </p:txBody>
      </p:sp>
    </p:spTree>
    <p:extLst>
      <p:ext uri="{BB962C8B-B14F-4D97-AF65-F5344CB8AC3E}">
        <p14:creationId xmlns:p14="http://schemas.microsoft.com/office/powerpoint/2010/main" val="2211234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BB22-4646-45B5-996F-143DC5BB67B0}"/>
              </a:ext>
            </a:extLst>
          </p:cNvPr>
          <p:cNvSpPr>
            <a:spLocks noGrp="1"/>
          </p:cNvSpPr>
          <p:nvPr>
            <p:ph type="title"/>
          </p:nvPr>
        </p:nvSpPr>
        <p:spPr>
          <a:xfrm>
            <a:off x="8312677" y="964692"/>
            <a:ext cx="3066937" cy="1188720"/>
          </a:xfrm>
        </p:spPr>
        <p:txBody>
          <a:bodyPr vert="horz" lIns="182880" tIns="182880" rIns="182880" bIns="182880" rtlCol="0" anchor="ctr" anchorCtr="1">
            <a:normAutofit/>
          </a:bodyPr>
          <a:lstStyle/>
          <a:p>
            <a:r>
              <a:rPr lang="en-US"/>
              <a:t>Add a new simple page</a:t>
            </a:r>
          </a:p>
        </p:txBody>
      </p:sp>
      <p:sp>
        <p:nvSpPr>
          <p:cNvPr id="121" name="Rectangle 114">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16">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F1701A-4A93-4999-A88D-362A0F5FE220}"/>
              </a:ext>
            </a:extLst>
          </p:cNvPr>
          <p:cNvPicPr>
            <a:picLocks noChangeAspect="1"/>
          </p:cNvPicPr>
          <p:nvPr/>
        </p:nvPicPr>
        <p:blipFill>
          <a:blip r:embed="rId2"/>
          <a:stretch>
            <a:fillRect/>
          </a:stretch>
        </p:blipFill>
        <p:spPr>
          <a:xfrm>
            <a:off x="1285711" y="1293275"/>
            <a:ext cx="5943600" cy="4279392"/>
          </a:xfrm>
          <a:prstGeom prst="rect">
            <a:avLst/>
          </a:prstGeom>
        </p:spPr>
      </p:pic>
      <p:sp>
        <p:nvSpPr>
          <p:cNvPr id="4" name="Content Placeholder 3">
            <a:extLst>
              <a:ext uri="{FF2B5EF4-FFF2-40B4-BE49-F238E27FC236}">
                <a16:creationId xmlns:a16="http://schemas.microsoft.com/office/drawing/2014/main" id="{9E913514-401D-4BD8-B409-D8AD3A29CEA3}"/>
              </a:ext>
            </a:extLst>
          </p:cNvPr>
          <p:cNvSpPr>
            <a:spLocks noGrp="1"/>
          </p:cNvSpPr>
          <p:nvPr>
            <p:ph sz="half" idx="2"/>
          </p:nvPr>
        </p:nvSpPr>
        <p:spPr>
          <a:xfrm>
            <a:off x="8311249" y="2638044"/>
            <a:ext cx="3063765" cy="3263206"/>
          </a:xfrm>
        </p:spPr>
        <p:txBody>
          <a:bodyPr vert="horz" lIns="91440" tIns="45720" rIns="91440" bIns="45720" rtlCol="0">
            <a:normAutofit/>
          </a:bodyPr>
          <a:lstStyle/>
          <a:p>
            <a:pPr marL="342900"/>
            <a:r>
              <a:rPr lang="en-US" b="0" i="0" dirty="0">
                <a:effectLst/>
              </a:rPr>
              <a:t>Assign a Title (required)</a:t>
            </a:r>
          </a:p>
          <a:p>
            <a:pPr marL="342900"/>
            <a:r>
              <a:rPr lang="en-US" b="0" i="0" dirty="0">
                <a:effectLst/>
              </a:rPr>
              <a:t>Assign a Slug / URL (optional)</a:t>
            </a:r>
          </a:p>
          <a:p>
            <a:pPr marL="342900"/>
            <a:r>
              <a:rPr lang="en-US" b="0" i="0" dirty="0">
                <a:effectLst/>
              </a:rPr>
              <a:t>Click the "Use HTML editor?" box to enable the options (bold, image upload, linking, etc.) in the Text editor box</a:t>
            </a:r>
          </a:p>
          <a:p>
            <a:pPr marL="0"/>
            <a:r>
              <a:rPr lang="en-US" b="0" i="0" dirty="0">
                <a:effectLst/>
              </a:rPr>
              <a:t>. </a:t>
            </a:r>
            <a:endParaRPr lang="en-US" dirty="0"/>
          </a:p>
        </p:txBody>
      </p:sp>
    </p:spTree>
    <p:extLst>
      <p:ext uri="{BB962C8B-B14F-4D97-AF65-F5344CB8AC3E}">
        <p14:creationId xmlns:p14="http://schemas.microsoft.com/office/powerpoint/2010/main" val="266988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BB22-4646-45B5-996F-143DC5BB67B0}"/>
              </a:ext>
            </a:extLst>
          </p:cNvPr>
          <p:cNvSpPr>
            <a:spLocks noGrp="1"/>
          </p:cNvSpPr>
          <p:nvPr>
            <p:ph type="title"/>
          </p:nvPr>
        </p:nvSpPr>
        <p:spPr>
          <a:xfrm>
            <a:off x="8312677" y="964692"/>
            <a:ext cx="3066937" cy="1188720"/>
          </a:xfrm>
        </p:spPr>
        <p:txBody>
          <a:bodyPr vert="horz" lIns="182880" tIns="182880" rIns="182880" bIns="182880" rtlCol="0" anchor="ctr" anchorCtr="1">
            <a:normAutofit/>
          </a:bodyPr>
          <a:lstStyle/>
          <a:p>
            <a:r>
              <a:rPr lang="en-US"/>
              <a:t>Add a new simple page</a:t>
            </a:r>
          </a:p>
        </p:txBody>
      </p:sp>
      <p:sp>
        <p:nvSpPr>
          <p:cNvPr id="121" name="Rectangle 114">
            <a:extLst>
              <a:ext uri="{FF2B5EF4-FFF2-40B4-BE49-F238E27FC236}">
                <a16:creationId xmlns:a16="http://schemas.microsoft.com/office/drawing/2014/main" id="{A99FE660-E3DF-47E7-962D-66C6F6CE0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95"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16">
            <a:extLst>
              <a:ext uri="{FF2B5EF4-FFF2-40B4-BE49-F238E27FC236}">
                <a16:creationId xmlns:a16="http://schemas.microsoft.com/office/drawing/2014/main" id="{38C29FEE-8E8F-43D5-AD23-EB4060B4D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8415"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F1701A-4A93-4999-A88D-362A0F5FE220}"/>
              </a:ext>
            </a:extLst>
          </p:cNvPr>
          <p:cNvPicPr>
            <a:picLocks noChangeAspect="1"/>
          </p:cNvPicPr>
          <p:nvPr/>
        </p:nvPicPr>
        <p:blipFill>
          <a:blip r:embed="rId2"/>
          <a:stretch>
            <a:fillRect/>
          </a:stretch>
        </p:blipFill>
        <p:spPr>
          <a:xfrm>
            <a:off x="1285711" y="1293275"/>
            <a:ext cx="5943600" cy="4279392"/>
          </a:xfrm>
          <a:prstGeom prst="rect">
            <a:avLst/>
          </a:prstGeom>
        </p:spPr>
      </p:pic>
      <p:sp>
        <p:nvSpPr>
          <p:cNvPr id="4" name="Content Placeholder 3">
            <a:extLst>
              <a:ext uri="{FF2B5EF4-FFF2-40B4-BE49-F238E27FC236}">
                <a16:creationId xmlns:a16="http://schemas.microsoft.com/office/drawing/2014/main" id="{9E913514-401D-4BD8-B409-D8AD3A29CEA3}"/>
              </a:ext>
            </a:extLst>
          </p:cNvPr>
          <p:cNvSpPr>
            <a:spLocks noGrp="1"/>
          </p:cNvSpPr>
          <p:nvPr>
            <p:ph sz="half" idx="2"/>
          </p:nvPr>
        </p:nvSpPr>
        <p:spPr>
          <a:xfrm>
            <a:off x="8311249" y="2638044"/>
            <a:ext cx="3063765" cy="3263206"/>
          </a:xfrm>
        </p:spPr>
        <p:txBody>
          <a:bodyPr vert="horz" lIns="91440" tIns="45720" rIns="91440" bIns="45720" rtlCol="0">
            <a:normAutofit/>
          </a:bodyPr>
          <a:lstStyle/>
          <a:p>
            <a:pPr marL="342900"/>
            <a:r>
              <a:rPr lang="en-US" b="0" i="0" dirty="0">
                <a:effectLst/>
              </a:rPr>
              <a:t>Assign a Title (required)</a:t>
            </a:r>
          </a:p>
          <a:p>
            <a:pPr marL="342900"/>
            <a:r>
              <a:rPr lang="en-US" b="0" i="0" dirty="0">
                <a:effectLst/>
              </a:rPr>
              <a:t>Assign a Slug / URL (optional)</a:t>
            </a:r>
          </a:p>
          <a:p>
            <a:pPr marL="342900"/>
            <a:r>
              <a:rPr lang="en-US" b="0" i="0" dirty="0">
                <a:effectLst/>
              </a:rPr>
              <a:t>Click the "Use HTML editor?" box to enable the options (bold, image upload, linking, etc.) in the Text editor box</a:t>
            </a:r>
          </a:p>
          <a:p>
            <a:pPr marL="0"/>
            <a:r>
              <a:rPr lang="en-US" b="0" i="0" dirty="0">
                <a:effectLst/>
              </a:rPr>
              <a:t>. </a:t>
            </a:r>
            <a:endParaRPr lang="en-US" dirty="0"/>
          </a:p>
        </p:txBody>
      </p:sp>
    </p:spTree>
    <p:extLst>
      <p:ext uri="{BB962C8B-B14F-4D97-AF65-F5344CB8AC3E}">
        <p14:creationId xmlns:p14="http://schemas.microsoft.com/office/powerpoint/2010/main" val="4178850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BBB22-4646-45B5-996F-143DC5BB67B0}"/>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chorCtr="1">
            <a:normAutofit/>
          </a:bodyPr>
          <a:lstStyle/>
          <a:p>
            <a:r>
              <a:rPr lang="en-US" dirty="0">
                <a:solidFill>
                  <a:schemeClr val="bg1"/>
                </a:solidFill>
              </a:rPr>
              <a:t>Adding images to your simple page</a:t>
            </a:r>
          </a:p>
        </p:txBody>
      </p:sp>
      <p:sp>
        <p:nvSpPr>
          <p:cNvPr id="4" name="Content Placeholder 3">
            <a:extLst>
              <a:ext uri="{FF2B5EF4-FFF2-40B4-BE49-F238E27FC236}">
                <a16:creationId xmlns:a16="http://schemas.microsoft.com/office/drawing/2014/main" id="{9E913514-401D-4BD8-B409-D8AD3A29CEA3}"/>
              </a:ext>
            </a:extLst>
          </p:cNvPr>
          <p:cNvSpPr>
            <a:spLocks noGrp="1"/>
          </p:cNvSpPr>
          <p:nvPr>
            <p:ph sz="half" idx="2"/>
          </p:nvPr>
        </p:nvSpPr>
        <p:spPr>
          <a:xfrm>
            <a:off x="643468" y="2638044"/>
            <a:ext cx="3363974" cy="3415622"/>
          </a:xfrm>
        </p:spPr>
        <p:txBody>
          <a:bodyPr vert="horz" lIns="91440" tIns="45720" rIns="91440" bIns="45720" rtlCol="0">
            <a:normAutofit/>
          </a:bodyPr>
          <a:lstStyle/>
          <a:p>
            <a:pPr marL="0"/>
            <a:r>
              <a:rPr lang="en-US" b="0" i="0">
                <a:solidFill>
                  <a:schemeClr val="bg1"/>
                </a:solidFill>
                <a:effectLst/>
              </a:rPr>
              <a:t>After clicking “Use HTML editor?” the </a:t>
            </a:r>
            <a:r>
              <a:rPr lang="en-US" b="1" i="0">
                <a:solidFill>
                  <a:schemeClr val="bg1"/>
                </a:solidFill>
                <a:effectLst/>
              </a:rPr>
              <a:t>Text </a:t>
            </a:r>
            <a:r>
              <a:rPr lang="en-US" i="0">
                <a:solidFill>
                  <a:schemeClr val="bg1"/>
                </a:solidFill>
                <a:effectLst/>
              </a:rPr>
              <a:t>box will pop up with options. Select “Insert” Then select “Images”</a:t>
            </a:r>
          </a:p>
          <a:p>
            <a:pPr marL="0"/>
            <a:r>
              <a:rPr lang="en-US">
                <a:solidFill>
                  <a:schemeClr val="bg1"/>
                </a:solidFill>
              </a:rPr>
              <a:t>You will either use the URL from one of your images uploaded as an “Item” or you can add a URL to an outside link (like we did with our HTML)</a:t>
            </a:r>
          </a:p>
        </p:txBody>
      </p:sp>
      <p:pic>
        <p:nvPicPr>
          <p:cNvPr id="5" name="Picture 4">
            <a:extLst>
              <a:ext uri="{FF2B5EF4-FFF2-40B4-BE49-F238E27FC236}">
                <a16:creationId xmlns:a16="http://schemas.microsoft.com/office/drawing/2014/main" id="{BE8BD8A0-6B17-473F-96CC-8732C67FDE51}"/>
              </a:ext>
            </a:extLst>
          </p:cNvPr>
          <p:cNvPicPr>
            <a:picLocks noChangeAspect="1"/>
          </p:cNvPicPr>
          <p:nvPr/>
        </p:nvPicPr>
        <p:blipFill rotWithShape="1">
          <a:blip r:embed="rId2"/>
          <a:srcRect l="21964" t="8299" r="13750" b="10884"/>
          <a:stretch/>
        </p:blipFill>
        <p:spPr>
          <a:xfrm>
            <a:off x="4860018" y="0"/>
            <a:ext cx="6250769" cy="4420204"/>
          </a:xfrm>
          <a:prstGeom prst="rect">
            <a:avLst/>
          </a:prstGeom>
        </p:spPr>
      </p:pic>
      <p:pic>
        <p:nvPicPr>
          <p:cNvPr id="9" name="Picture 8">
            <a:extLst>
              <a:ext uri="{FF2B5EF4-FFF2-40B4-BE49-F238E27FC236}">
                <a16:creationId xmlns:a16="http://schemas.microsoft.com/office/drawing/2014/main" id="{FF6C9EF8-384E-4435-96F7-211FD9C33ED3}"/>
              </a:ext>
            </a:extLst>
          </p:cNvPr>
          <p:cNvPicPr>
            <a:picLocks noChangeAspect="1"/>
          </p:cNvPicPr>
          <p:nvPr/>
        </p:nvPicPr>
        <p:blipFill rotWithShape="1">
          <a:blip r:embed="rId3"/>
          <a:srcRect l="32870" t="29219" r="32869" b="26954"/>
          <a:stretch/>
        </p:blipFill>
        <p:spPr>
          <a:xfrm>
            <a:off x="7982416" y="3852343"/>
            <a:ext cx="4177120" cy="3005657"/>
          </a:xfrm>
          <a:prstGeom prst="rect">
            <a:avLst/>
          </a:prstGeom>
        </p:spPr>
      </p:pic>
    </p:spTree>
    <p:extLst>
      <p:ext uri="{BB962C8B-B14F-4D97-AF65-F5344CB8AC3E}">
        <p14:creationId xmlns:p14="http://schemas.microsoft.com/office/powerpoint/2010/main" val="3883586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BBB22-4646-45B5-996F-143DC5BB67B0}"/>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chorCtr="1">
            <a:normAutofit fontScale="90000"/>
          </a:bodyPr>
          <a:lstStyle/>
          <a:p>
            <a:r>
              <a:rPr lang="en-US" dirty="0">
                <a:solidFill>
                  <a:schemeClr val="bg1"/>
                </a:solidFill>
              </a:rPr>
              <a:t>Embedding videos into your simple page (OR EXHIBIT PAGE)</a:t>
            </a:r>
          </a:p>
        </p:txBody>
      </p:sp>
      <p:sp>
        <p:nvSpPr>
          <p:cNvPr id="4" name="Content Placeholder 3">
            <a:extLst>
              <a:ext uri="{FF2B5EF4-FFF2-40B4-BE49-F238E27FC236}">
                <a16:creationId xmlns:a16="http://schemas.microsoft.com/office/drawing/2014/main" id="{9E913514-401D-4BD8-B409-D8AD3A29CEA3}"/>
              </a:ext>
            </a:extLst>
          </p:cNvPr>
          <p:cNvSpPr>
            <a:spLocks noGrp="1"/>
          </p:cNvSpPr>
          <p:nvPr>
            <p:ph sz="half" idx="2"/>
          </p:nvPr>
        </p:nvSpPr>
        <p:spPr>
          <a:xfrm>
            <a:off x="643468" y="2638044"/>
            <a:ext cx="3363974" cy="3415622"/>
          </a:xfrm>
        </p:spPr>
        <p:txBody>
          <a:bodyPr vert="horz" lIns="91440" tIns="45720" rIns="91440" bIns="45720" rtlCol="0">
            <a:normAutofit/>
          </a:bodyPr>
          <a:lstStyle/>
          <a:p>
            <a:pPr marL="0"/>
            <a:r>
              <a:rPr lang="en-US" b="0" i="0" dirty="0">
                <a:solidFill>
                  <a:schemeClr val="bg1"/>
                </a:solidFill>
                <a:effectLst/>
              </a:rPr>
              <a:t>You can embed videos and other items (we will use this for your timeline, maps, etc.) onto your Simple Pages or on the Exhibit Pages (it works the same)</a:t>
            </a:r>
          </a:p>
        </p:txBody>
      </p:sp>
      <p:pic>
        <p:nvPicPr>
          <p:cNvPr id="6" name="Picture 5">
            <a:extLst>
              <a:ext uri="{FF2B5EF4-FFF2-40B4-BE49-F238E27FC236}">
                <a16:creationId xmlns:a16="http://schemas.microsoft.com/office/drawing/2014/main" id="{05A533D5-A8F2-4214-8C8F-F028A7175525}"/>
              </a:ext>
            </a:extLst>
          </p:cNvPr>
          <p:cNvPicPr>
            <a:picLocks noChangeAspect="1"/>
          </p:cNvPicPr>
          <p:nvPr/>
        </p:nvPicPr>
        <p:blipFill>
          <a:blip r:embed="rId2"/>
          <a:stretch>
            <a:fillRect/>
          </a:stretch>
        </p:blipFill>
        <p:spPr>
          <a:xfrm>
            <a:off x="6095999" y="2088160"/>
            <a:ext cx="3805846" cy="2400734"/>
          </a:xfrm>
          <a:prstGeom prst="rect">
            <a:avLst/>
          </a:prstGeom>
        </p:spPr>
      </p:pic>
      <p:sp>
        <p:nvSpPr>
          <p:cNvPr id="12" name="TextBox 11">
            <a:extLst>
              <a:ext uri="{FF2B5EF4-FFF2-40B4-BE49-F238E27FC236}">
                <a16:creationId xmlns:a16="http://schemas.microsoft.com/office/drawing/2014/main" id="{EF6C6F39-BD37-42F2-90D4-769092747057}"/>
              </a:ext>
            </a:extLst>
          </p:cNvPr>
          <p:cNvSpPr txBox="1"/>
          <p:nvPr/>
        </p:nvSpPr>
        <p:spPr>
          <a:xfrm>
            <a:off x="5297763" y="584159"/>
            <a:ext cx="6094070" cy="1200329"/>
          </a:xfrm>
          <a:prstGeom prst="rect">
            <a:avLst/>
          </a:prstGeom>
          <a:noFill/>
        </p:spPr>
        <p:txBody>
          <a:bodyPr wrap="square">
            <a:spAutoFit/>
          </a:bodyPr>
          <a:lstStyle/>
          <a:p>
            <a:pPr algn="l"/>
            <a:r>
              <a:rPr lang="en-US" b="1" i="0" dirty="0">
                <a:solidFill>
                  <a:srgbClr val="000000"/>
                </a:solidFill>
                <a:effectLst/>
                <a:latin typeface="Roboto" panose="02000000000000000000" pitchFamily="2" charset="0"/>
              </a:rPr>
              <a:t>Get the embed code</a:t>
            </a:r>
            <a:endParaRPr lang="en-US" dirty="0">
              <a:solidFill>
                <a:srgbClr val="000000"/>
              </a:solidFill>
              <a:latin typeface="Roboto" panose="02000000000000000000" pitchFamily="2" charset="0"/>
            </a:endParaRPr>
          </a:p>
          <a:p>
            <a:pPr marL="342900" indent="-342900" algn="l">
              <a:buAutoNum type="arabicPeriod"/>
            </a:pPr>
            <a:r>
              <a:rPr lang="en-US" b="0" i="0" dirty="0">
                <a:solidFill>
                  <a:srgbClr val="000000"/>
                </a:solidFill>
                <a:effectLst/>
                <a:latin typeface="Roboto" panose="02000000000000000000" pitchFamily="2" charset="0"/>
              </a:rPr>
              <a:t>In YouTube or Vimeo, select "Share“</a:t>
            </a:r>
          </a:p>
          <a:p>
            <a:pPr marL="342900" indent="-342900" algn="l">
              <a:buAutoNum type="arabicPeriod"/>
            </a:pPr>
            <a:r>
              <a:rPr lang="en-US" dirty="0">
                <a:solidFill>
                  <a:srgbClr val="000000"/>
                </a:solidFill>
                <a:latin typeface="Roboto" panose="02000000000000000000" pitchFamily="2" charset="0"/>
              </a:rPr>
              <a:t>C</a:t>
            </a:r>
            <a:r>
              <a:rPr lang="en-US" b="0" i="0" dirty="0">
                <a:solidFill>
                  <a:srgbClr val="000000"/>
                </a:solidFill>
                <a:effectLst/>
                <a:latin typeface="Roboto" panose="02000000000000000000" pitchFamily="2" charset="0"/>
              </a:rPr>
              <a:t>opy the entire "Embed" code</a:t>
            </a:r>
          </a:p>
          <a:p>
            <a:pPr marL="342900" indent="-342900" algn="l">
              <a:buAutoNum type="arabicPeriod"/>
            </a:pPr>
            <a:r>
              <a:rPr lang="en-US" dirty="0">
                <a:solidFill>
                  <a:srgbClr val="000000"/>
                </a:solidFill>
                <a:latin typeface="Roboto" panose="02000000000000000000" pitchFamily="2" charset="0"/>
              </a:rPr>
              <a:t>Make sure your code includes “</a:t>
            </a:r>
            <a:r>
              <a:rPr lang="en-US" dirty="0" err="1">
                <a:solidFill>
                  <a:srgbClr val="000000"/>
                </a:solidFill>
                <a:latin typeface="Roboto" panose="02000000000000000000" pitchFamily="2" charset="0"/>
              </a:rPr>
              <a:t>iframe</a:t>
            </a:r>
            <a:r>
              <a:rPr lang="en-US" dirty="0">
                <a:solidFill>
                  <a:srgbClr val="000000"/>
                </a:solidFill>
                <a:latin typeface="Roboto" panose="02000000000000000000" pitchFamily="2" charset="0"/>
              </a:rPr>
              <a:t>”</a:t>
            </a:r>
            <a:endParaRPr lang="en-U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2422466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BBB22-4646-45B5-996F-143DC5BB67B0}"/>
              </a:ext>
            </a:extLst>
          </p:cNvPr>
          <p:cNvSpPr>
            <a:spLocks noGrp="1"/>
          </p:cNvSpPr>
          <p:nvPr>
            <p:ph type="title"/>
          </p:nvPr>
        </p:nvSpPr>
        <p:spPr>
          <a:xfrm>
            <a:off x="380032" y="416689"/>
            <a:ext cx="3627409" cy="1954822"/>
          </a:xfrm>
          <a:noFill/>
          <a:ln>
            <a:solidFill>
              <a:schemeClr val="bg1"/>
            </a:solidFill>
          </a:ln>
        </p:spPr>
        <p:txBody>
          <a:bodyPr vert="horz" wrap="square" lIns="182880" tIns="182880" rIns="182880" bIns="182880" rtlCol="0" anchor="ctr" anchorCtr="1">
            <a:normAutofit fontScale="90000"/>
          </a:bodyPr>
          <a:lstStyle/>
          <a:p>
            <a:r>
              <a:rPr lang="en-US" dirty="0">
                <a:solidFill>
                  <a:schemeClr val="bg1"/>
                </a:solidFill>
              </a:rPr>
              <a:t>Embedding videos into your simple page (OR EXHIBIT PAGE), </a:t>
            </a:r>
            <a:r>
              <a:rPr lang="en-US" dirty="0" err="1">
                <a:solidFill>
                  <a:schemeClr val="bg1"/>
                </a:solidFill>
              </a:rPr>
              <a:t>CONTinued</a:t>
            </a:r>
            <a:endParaRPr lang="en-US" dirty="0">
              <a:solidFill>
                <a:schemeClr val="bg1"/>
              </a:solidFill>
            </a:endParaRPr>
          </a:p>
        </p:txBody>
      </p:sp>
      <p:sp>
        <p:nvSpPr>
          <p:cNvPr id="4" name="Content Placeholder 3">
            <a:extLst>
              <a:ext uri="{FF2B5EF4-FFF2-40B4-BE49-F238E27FC236}">
                <a16:creationId xmlns:a16="http://schemas.microsoft.com/office/drawing/2014/main" id="{9E913514-401D-4BD8-B409-D8AD3A29CEA3}"/>
              </a:ext>
            </a:extLst>
          </p:cNvPr>
          <p:cNvSpPr>
            <a:spLocks noGrp="1"/>
          </p:cNvSpPr>
          <p:nvPr>
            <p:ph sz="half" idx="2"/>
          </p:nvPr>
        </p:nvSpPr>
        <p:spPr>
          <a:xfrm>
            <a:off x="643468" y="2638044"/>
            <a:ext cx="3363974" cy="3415622"/>
          </a:xfrm>
        </p:spPr>
        <p:txBody>
          <a:bodyPr vert="horz" lIns="91440" tIns="45720" rIns="91440" bIns="45720" rtlCol="0">
            <a:normAutofit/>
          </a:bodyPr>
          <a:lstStyle/>
          <a:p>
            <a:pPr marL="0"/>
            <a:r>
              <a:rPr lang="en-US" b="0" i="0" dirty="0">
                <a:solidFill>
                  <a:schemeClr val="bg1"/>
                </a:solidFill>
                <a:effectLst/>
              </a:rPr>
              <a:t>You can embed videos and other items (we will use this for your timeline, maps, etc.) onto your Simple Pages or on the Exhibit Pages (it works the same)</a:t>
            </a:r>
          </a:p>
        </p:txBody>
      </p:sp>
      <p:sp>
        <p:nvSpPr>
          <p:cNvPr id="12" name="TextBox 11">
            <a:extLst>
              <a:ext uri="{FF2B5EF4-FFF2-40B4-BE49-F238E27FC236}">
                <a16:creationId xmlns:a16="http://schemas.microsoft.com/office/drawing/2014/main" id="{EF6C6F39-BD37-42F2-90D4-769092747057}"/>
              </a:ext>
            </a:extLst>
          </p:cNvPr>
          <p:cNvSpPr txBox="1"/>
          <p:nvPr/>
        </p:nvSpPr>
        <p:spPr>
          <a:xfrm>
            <a:off x="5717898" y="604097"/>
            <a:ext cx="6094070" cy="1754326"/>
          </a:xfrm>
          <a:prstGeom prst="rect">
            <a:avLst/>
          </a:prstGeom>
          <a:noFill/>
        </p:spPr>
        <p:txBody>
          <a:bodyPr wrap="square">
            <a:spAutoFit/>
          </a:bodyPr>
          <a:lstStyle/>
          <a:p>
            <a:pPr algn="l"/>
            <a:r>
              <a:rPr lang="en-US" b="1" i="0" dirty="0">
                <a:solidFill>
                  <a:srgbClr val="000000"/>
                </a:solidFill>
                <a:effectLst/>
                <a:latin typeface="Roboto" panose="02000000000000000000" pitchFamily="2" charset="0"/>
              </a:rPr>
              <a:t>Add the Embed Code to Your Page</a:t>
            </a:r>
            <a:endParaRPr lang="en-US" b="0" i="0" dirty="0">
              <a:solidFill>
                <a:srgbClr val="000000"/>
              </a:solidFill>
              <a:effectLst/>
              <a:latin typeface="Roboto" panose="02000000000000000000" pitchFamily="2" charset="0"/>
            </a:endParaRPr>
          </a:p>
          <a:p>
            <a:pPr algn="l">
              <a:buFont typeface="+mj-lt"/>
              <a:buAutoNum type="arabicPeriod"/>
            </a:pPr>
            <a:r>
              <a:rPr lang="en-US" b="0" i="0" dirty="0">
                <a:solidFill>
                  <a:srgbClr val="000000"/>
                </a:solidFill>
                <a:effectLst/>
                <a:latin typeface="Roboto" panose="02000000000000000000" pitchFamily="2" charset="0"/>
              </a:rPr>
              <a:t>Click the “Source Code" button in your text editor</a:t>
            </a:r>
          </a:p>
          <a:p>
            <a:pPr algn="l">
              <a:buFont typeface="+mj-lt"/>
              <a:buAutoNum type="arabicPeriod"/>
            </a:pPr>
            <a:r>
              <a:rPr lang="en-US" b="0" i="0" dirty="0">
                <a:solidFill>
                  <a:srgbClr val="000000"/>
                </a:solidFill>
                <a:effectLst/>
                <a:latin typeface="Roboto" panose="02000000000000000000" pitchFamily="2" charset="0"/>
              </a:rPr>
              <a:t>In the pop-up box, paste the entire embed code (you will use a bit of HTML here)</a:t>
            </a:r>
          </a:p>
          <a:p>
            <a:pPr algn="l">
              <a:buFont typeface="+mj-lt"/>
              <a:buAutoNum type="arabicPeriod"/>
            </a:pPr>
            <a:r>
              <a:rPr lang="en-US" b="0" i="0" dirty="0">
                <a:solidFill>
                  <a:srgbClr val="000000"/>
                </a:solidFill>
                <a:effectLst/>
                <a:latin typeface="Roboto" panose="02000000000000000000" pitchFamily="2" charset="0"/>
              </a:rPr>
              <a:t>Click “OK"</a:t>
            </a:r>
          </a:p>
          <a:p>
            <a:pPr algn="l"/>
            <a:endParaRPr lang="en-US" b="0" i="0" dirty="0">
              <a:solidFill>
                <a:srgbClr val="000000"/>
              </a:solidFill>
              <a:effectLst/>
              <a:latin typeface="Roboto" panose="02000000000000000000" pitchFamily="2" charset="0"/>
            </a:endParaRPr>
          </a:p>
        </p:txBody>
      </p:sp>
      <p:pic>
        <p:nvPicPr>
          <p:cNvPr id="5" name="Picture 4">
            <a:extLst>
              <a:ext uri="{FF2B5EF4-FFF2-40B4-BE49-F238E27FC236}">
                <a16:creationId xmlns:a16="http://schemas.microsoft.com/office/drawing/2014/main" id="{5D335FCB-A6AC-4A97-B439-88D4E76E7855}"/>
              </a:ext>
            </a:extLst>
          </p:cNvPr>
          <p:cNvPicPr>
            <a:picLocks noChangeAspect="1"/>
          </p:cNvPicPr>
          <p:nvPr/>
        </p:nvPicPr>
        <p:blipFill rotWithShape="1">
          <a:blip r:embed="rId2"/>
          <a:srcRect l="25349" t="13334" r="32120" b="20507"/>
          <a:stretch/>
        </p:blipFill>
        <p:spPr>
          <a:xfrm>
            <a:off x="5830418" y="2077216"/>
            <a:ext cx="5185458" cy="4537277"/>
          </a:xfrm>
          <a:prstGeom prst="rect">
            <a:avLst/>
          </a:prstGeom>
        </p:spPr>
      </p:pic>
    </p:spTree>
    <p:extLst>
      <p:ext uri="{BB962C8B-B14F-4D97-AF65-F5344CB8AC3E}">
        <p14:creationId xmlns:p14="http://schemas.microsoft.com/office/powerpoint/2010/main" val="1778511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CF5E-898F-4919-A23C-097CF7143656}"/>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sz="2400">
                <a:solidFill>
                  <a:schemeClr val="bg1"/>
                </a:solidFill>
              </a:rPr>
              <a:t>Now What can I do with the Simple Page I just Created?</a:t>
            </a:r>
          </a:p>
        </p:txBody>
      </p:sp>
      <p:sp>
        <p:nvSpPr>
          <p:cNvPr id="3" name="Content Placeholder 2">
            <a:extLst>
              <a:ext uri="{FF2B5EF4-FFF2-40B4-BE49-F238E27FC236}">
                <a16:creationId xmlns:a16="http://schemas.microsoft.com/office/drawing/2014/main" id="{7FF7586F-50E9-4B7D-BCE7-A03E4791662E}"/>
              </a:ext>
            </a:extLst>
          </p:cNvPr>
          <p:cNvSpPr>
            <a:spLocks noGrp="1"/>
          </p:cNvSpPr>
          <p:nvPr>
            <p:ph sz="half" idx="1"/>
          </p:nvPr>
        </p:nvSpPr>
        <p:spPr>
          <a:xfrm>
            <a:off x="643468" y="2638044"/>
            <a:ext cx="3363974" cy="3415622"/>
          </a:xfrm>
        </p:spPr>
        <p:txBody>
          <a:bodyPr vert="horz" lIns="91440" tIns="45720" rIns="91440" bIns="45720" rtlCol="0">
            <a:normAutofit/>
          </a:bodyPr>
          <a:lstStyle/>
          <a:p>
            <a:r>
              <a:rPr lang="en-US" b="0" i="0" dirty="0">
                <a:solidFill>
                  <a:schemeClr val="bg1"/>
                </a:solidFill>
                <a:effectLst/>
              </a:rPr>
              <a:t>With the new page I've just created, I can adjust the settings and appearance of my site. </a:t>
            </a:r>
          </a:p>
          <a:p>
            <a:r>
              <a:rPr lang="en-US" b="0" i="0" dirty="0">
                <a:solidFill>
                  <a:schemeClr val="bg1"/>
                </a:solidFill>
                <a:effectLst/>
              </a:rPr>
              <a:t>Click on the name of your site theme, and go to the navigation tab. There are many options.</a:t>
            </a:r>
          </a:p>
          <a:p>
            <a:r>
              <a:rPr lang="en-US" dirty="0">
                <a:solidFill>
                  <a:schemeClr val="bg1"/>
                </a:solidFill>
              </a:rPr>
              <a:t>Let’s see what one looks like as a new home page.</a:t>
            </a:r>
            <a:br>
              <a:rPr lang="en-US"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36BE6909-6F4A-4AF0-A39C-5CBEFF419672}"/>
              </a:ext>
            </a:extLst>
          </p:cNvPr>
          <p:cNvPicPr>
            <a:picLocks noGrp="1" noChangeAspect="1"/>
          </p:cNvPicPr>
          <p:nvPr>
            <p:ph sz="half" idx="2"/>
          </p:nvPr>
        </p:nvPicPr>
        <p:blipFill>
          <a:blip r:embed="rId2"/>
          <a:stretch>
            <a:fillRect/>
          </a:stretch>
        </p:blipFill>
        <p:spPr>
          <a:xfrm>
            <a:off x="5297763" y="1254559"/>
            <a:ext cx="6250769" cy="4188014"/>
          </a:xfrm>
          <a:prstGeom prst="rect">
            <a:avLst/>
          </a:prstGeom>
        </p:spPr>
      </p:pic>
    </p:spTree>
    <p:extLst>
      <p:ext uri="{BB962C8B-B14F-4D97-AF65-F5344CB8AC3E}">
        <p14:creationId xmlns:p14="http://schemas.microsoft.com/office/powerpoint/2010/main" val="3932184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9A37-3456-444F-8639-D1C723774EF6}"/>
              </a:ext>
            </a:extLst>
          </p:cNvPr>
          <p:cNvSpPr>
            <a:spLocks noGrp="1"/>
          </p:cNvSpPr>
          <p:nvPr>
            <p:ph type="title"/>
          </p:nvPr>
        </p:nvSpPr>
        <p:spPr>
          <a:xfrm>
            <a:off x="692704" y="421633"/>
            <a:ext cx="4914993" cy="1188720"/>
          </a:xfrm>
        </p:spPr>
        <p:txBody>
          <a:bodyPr vert="horz" lIns="182880" tIns="182880" rIns="182880" bIns="182880" rtlCol="0" anchor="ctr">
            <a:normAutofit/>
          </a:bodyPr>
          <a:lstStyle/>
          <a:p>
            <a:r>
              <a:rPr lang="en-US" dirty="0"/>
              <a:t>SIMPLE PAGE IDEAS</a:t>
            </a:r>
          </a:p>
        </p:txBody>
      </p:sp>
      <p:sp>
        <p:nvSpPr>
          <p:cNvPr id="3" name="Content Placeholder 2">
            <a:extLst>
              <a:ext uri="{FF2B5EF4-FFF2-40B4-BE49-F238E27FC236}">
                <a16:creationId xmlns:a16="http://schemas.microsoft.com/office/drawing/2014/main" id="{25D96DBF-3E0C-46D7-8878-C69FA5F458E5}"/>
              </a:ext>
            </a:extLst>
          </p:cNvPr>
          <p:cNvSpPr>
            <a:spLocks noGrp="1"/>
          </p:cNvSpPr>
          <p:nvPr>
            <p:ph sz="half" idx="1"/>
          </p:nvPr>
        </p:nvSpPr>
        <p:spPr>
          <a:xfrm>
            <a:off x="725147" y="1797397"/>
            <a:ext cx="4492932" cy="3263206"/>
          </a:xfrm>
        </p:spPr>
        <p:txBody>
          <a:bodyPr vert="horz" lIns="91440" tIns="45720" rIns="91440" bIns="45720" rtlCol="0">
            <a:normAutofit/>
          </a:bodyPr>
          <a:lstStyle/>
          <a:p>
            <a:pPr marL="0" indent="0">
              <a:buNone/>
            </a:pPr>
            <a:r>
              <a:rPr lang="en-US" b="0" i="0" dirty="0">
                <a:effectLst/>
              </a:rPr>
              <a:t>Here's an example of an adjustment to make, taking off a couple of the browse options and selecting a custom homepage from the bar on the side.</a:t>
            </a:r>
          </a:p>
          <a:p>
            <a:endParaRPr lang="en-US" dirty="0"/>
          </a:p>
        </p:txBody>
      </p:sp>
      <p:sp>
        <p:nvSpPr>
          <p:cNvPr id="21" name="Rectangle 2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4">
            <a:extLst>
              <a:ext uri="{FF2B5EF4-FFF2-40B4-BE49-F238E27FC236}">
                <a16:creationId xmlns:a16="http://schemas.microsoft.com/office/drawing/2014/main" id="{122CD5B2-6684-455B-9C93-510906A75137}"/>
              </a:ext>
            </a:extLst>
          </p:cNvPr>
          <p:cNvPicPr>
            <a:picLocks noGrp="1" noChangeAspect="1"/>
          </p:cNvPicPr>
          <p:nvPr>
            <p:ph sz="half" idx="2"/>
          </p:nvPr>
        </p:nvPicPr>
        <p:blipFill>
          <a:blip r:embed="rId2"/>
          <a:stretch>
            <a:fillRect/>
          </a:stretch>
        </p:blipFill>
        <p:spPr>
          <a:xfrm>
            <a:off x="474945" y="3036280"/>
            <a:ext cx="5164252" cy="3369674"/>
          </a:xfrm>
          <a:prstGeom prst="rect">
            <a:avLst/>
          </a:prstGeom>
        </p:spPr>
      </p:pic>
      <p:sp>
        <p:nvSpPr>
          <p:cNvPr id="15" name="TextBox 14">
            <a:extLst>
              <a:ext uri="{FF2B5EF4-FFF2-40B4-BE49-F238E27FC236}">
                <a16:creationId xmlns:a16="http://schemas.microsoft.com/office/drawing/2014/main" id="{5128F8BC-6BE1-4092-96DA-6D5A0C4BFB97}"/>
              </a:ext>
            </a:extLst>
          </p:cNvPr>
          <p:cNvSpPr txBox="1"/>
          <p:nvPr/>
        </p:nvSpPr>
        <p:spPr>
          <a:xfrm>
            <a:off x="6220283" y="1690835"/>
            <a:ext cx="5080455" cy="923330"/>
          </a:xfrm>
          <a:prstGeom prst="rect">
            <a:avLst/>
          </a:prstGeom>
          <a:noFill/>
        </p:spPr>
        <p:txBody>
          <a:bodyPr wrap="square">
            <a:spAutoFit/>
          </a:bodyPr>
          <a:lstStyle/>
          <a:p>
            <a:pPr algn="ctr"/>
            <a:r>
              <a:rPr lang="en-US" b="0" i="0" dirty="0">
                <a:solidFill>
                  <a:srgbClr val="333333"/>
                </a:solidFill>
                <a:effectLst/>
                <a:latin typeface="Arial" panose="020B0604020202020204" pitchFamily="34" charset="0"/>
              </a:rPr>
              <a:t>The site now has a different theme and navigation. These can be adjusted at any time from the “Appearance” section.</a:t>
            </a:r>
            <a:endParaRPr lang="en-US" dirty="0"/>
          </a:p>
        </p:txBody>
      </p:sp>
      <p:pic>
        <p:nvPicPr>
          <p:cNvPr id="11" name="Picture 10">
            <a:extLst>
              <a:ext uri="{FF2B5EF4-FFF2-40B4-BE49-F238E27FC236}">
                <a16:creationId xmlns:a16="http://schemas.microsoft.com/office/drawing/2014/main" id="{69E47328-4DB7-4CA9-A8C9-91BE8A284C27}"/>
              </a:ext>
            </a:extLst>
          </p:cNvPr>
          <p:cNvPicPr>
            <a:picLocks noChangeAspect="1"/>
          </p:cNvPicPr>
          <p:nvPr/>
        </p:nvPicPr>
        <p:blipFill>
          <a:blip r:embed="rId3"/>
          <a:stretch>
            <a:fillRect/>
          </a:stretch>
        </p:blipFill>
        <p:spPr>
          <a:xfrm>
            <a:off x="6178510" y="3036280"/>
            <a:ext cx="5080455" cy="3120457"/>
          </a:xfrm>
          <a:prstGeom prst="rect">
            <a:avLst/>
          </a:prstGeom>
        </p:spPr>
      </p:pic>
    </p:spTree>
    <p:extLst>
      <p:ext uri="{BB962C8B-B14F-4D97-AF65-F5344CB8AC3E}">
        <p14:creationId xmlns:p14="http://schemas.microsoft.com/office/powerpoint/2010/main" val="1386737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8C95-2A52-4649-87F1-A11415958B00}"/>
              </a:ext>
            </a:extLst>
          </p:cNvPr>
          <p:cNvSpPr>
            <a:spLocks noGrp="1"/>
          </p:cNvSpPr>
          <p:nvPr>
            <p:ph type="title"/>
          </p:nvPr>
        </p:nvSpPr>
        <p:spPr/>
        <p:txBody>
          <a:bodyPr/>
          <a:lstStyle/>
          <a:p>
            <a:r>
              <a:rPr lang="en-US" dirty="0"/>
              <a:t>You are all set to start to create!</a:t>
            </a:r>
          </a:p>
        </p:txBody>
      </p:sp>
      <p:sp>
        <p:nvSpPr>
          <p:cNvPr id="3" name="Text Placeholder 2">
            <a:extLst>
              <a:ext uri="{FF2B5EF4-FFF2-40B4-BE49-F238E27FC236}">
                <a16:creationId xmlns:a16="http://schemas.microsoft.com/office/drawing/2014/main" id="{0C3759DF-4176-4A5F-8906-4CB335E593A4}"/>
              </a:ext>
            </a:extLst>
          </p:cNvPr>
          <p:cNvSpPr>
            <a:spLocks noGrp="1"/>
          </p:cNvSpPr>
          <p:nvPr>
            <p:ph type="body" idx="1"/>
          </p:nvPr>
        </p:nvSpPr>
        <p:spPr/>
        <p:txBody>
          <a:bodyPr/>
          <a:lstStyle/>
          <a:p>
            <a:r>
              <a:rPr lang="en-US" dirty="0"/>
              <a:t>I suggest adding a Simple Page called “Portfolio”</a:t>
            </a:r>
          </a:p>
        </p:txBody>
      </p:sp>
    </p:spTree>
    <p:extLst>
      <p:ext uri="{BB962C8B-B14F-4D97-AF65-F5344CB8AC3E}">
        <p14:creationId xmlns:p14="http://schemas.microsoft.com/office/powerpoint/2010/main" val="32447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indoor, decorated&#10;&#10;Description automatically generated">
            <a:extLst>
              <a:ext uri="{FF2B5EF4-FFF2-40B4-BE49-F238E27FC236}">
                <a16:creationId xmlns:a16="http://schemas.microsoft.com/office/drawing/2014/main" id="{6710E468-B6CD-4A4E-A55C-2E6C351872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8437" y="1013475"/>
            <a:ext cx="6253058" cy="4830487"/>
          </a:xfrm>
          <a:prstGeom prst="rect">
            <a:avLst/>
          </a:prstGeom>
        </p:spPr>
      </p:pic>
      <p:pic>
        <p:nvPicPr>
          <p:cNvPr id="12" name="Picture 11" descr="A group of framed paintings on a wall&#10;&#10;Description automatically generated with low confidence">
            <a:extLst>
              <a:ext uri="{FF2B5EF4-FFF2-40B4-BE49-F238E27FC236}">
                <a16:creationId xmlns:a16="http://schemas.microsoft.com/office/drawing/2014/main" id="{644F6837-DEED-43D6-A9A4-107709004D4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83059" y="1126307"/>
            <a:ext cx="3502643" cy="2215421"/>
          </a:xfrm>
          <a:prstGeom prst="rect">
            <a:avLst/>
          </a:prstGeom>
        </p:spPr>
      </p:pic>
      <p:pic>
        <p:nvPicPr>
          <p:cNvPr id="17" name="Picture 16" descr="A picture containing text, toy&#10;&#10;Description automatically generated">
            <a:extLst>
              <a:ext uri="{FF2B5EF4-FFF2-40B4-BE49-F238E27FC236}">
                <a16:creationId xmlns:a16="http://schemas.microsoft.com/office/drawing/2014/main" id="{FF5B7141-7AD7-4C44-9B40-B602F9E9439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781285" y="4324364"/>
            <a:ext cx="3808604" cy="1511659"/>
          </a:xfrm>
          <a:prstGeom prst="rect">
            <a:avLst/>
          </a:prstGeom>
        </p:spPr>
      </p:pic>
      <p:sp>
        <p:nvSpPr>
          <p:cNvPr id="10" name="TextBox 9">
            <a:extLst>
              <a:ext uri="{FF2B5EF4-FFF2-40B4-BE49-F238E27FC236}">
                <a16:creationId xmlns:a16="http://schemas.microsoft.com/office/drawing/2014/main" id="{9E5FC62B-4859-4B22-B642-65CCAB1EE4DD}"/>
              </a:ext>
            </a:extLst>
          </p:cNvPr>
          <p:cNvSpPr txBox="1"/>
          <p:nvPr/>
        </p:nvSpPr>
        <p:spPr>
          <a:xfrm>
            <a:off x="818437" y="5360914"/>
            <a:ext cx="6253058" cy="483048"/>
          </a:xfrm>
          <a:prstGeom prst="rect">
            <a:avLst/>
          </a:prstGeom>
          <a:solidFill>
            <a:srgbClr val="000000">
              <a:alpha val="50000"/>
            </a:srgbClr>
          </a:solidFill>
          <a:ln>
            <a:noFill/>
          </a:ln>
        </p:spPr>
        <p:txBody>
          <a:bodyPr wrap="square" rtlCol="0">
            <a:noAutofit/>
          </a:bodyPr>
          <a:lstStyle/>
          <a:p>
            <a:pPr algn="ctr">
              <a:spcAft>
                <a:spcPts val="600"/>
              </a:spcAft>
            </a:pPr>
            <a:r>
              <a:rPr lang="en-US" sz="1250">
                <a:solidFill>
                  <a:srgbClr val="FFFFFF"/>
                </a:solidFill>
              </a:rPr>
              <a:t>ITEM</a:t>
            </a:r>
          </a:p>
        </p:txBody>
      </p:sp>
      <p:sp>
        <p:nvSpPr>
          <p:cNvPr id="15" name="TextBox 14">
            <a:extLst>
              <a:ext uri="{FF2B5EF4-FFF2-40B4-BE49-F238E27FC236}">
                <a16:creationId xmlns:a16="http://schemas.microsoft.com/office/drawing/2014/main" id="{D92C0786-119A-43C9-841F-E037FA40781C}"/>
              </a:ext>
            </a:extLst>
          </p:cNvPr>
          <p:cNvSpPr txBox="1"/>
          <p:nvPr/>
        </p:nvSpPr>
        <p:spPr>
          <a:xfrm>
            <a:off x="7883059" y="3120186"/>
            <a:ext cx="3502643" cy="221542"/>
          </a:xfrm>
          <a:prstGeom prst="rect">
            <a:avLst/>
          </a:prstGeom>
          <a:solidFill>
            <a:srgbClr val="000000">
              <a:alpha val="50000"/>
            </a:srgbClr>
          </a:solidFill>
          <a:ln>
            <a:noFill/>
          </a:ln>
        </p:spPr>
        <p:txBody>
          <a:bodyPr wrap="square">
            <a:noAutofit/>
          </a:bodyPr>
          <a:lstStyle/>
          <a:p>
            <a:pPr algn="ctr">
              <a:spcAft>
                <a:spcPts val="600"/>
              </a:spcAft>
            </a:pPr>
            <a:r>
              <a:rPr lang="en-US" sz="1250">
                <a:solidFill>
                  <a:srgbClr val="FFFFFF"/>
                </a:solidFill>
              </a:rPr>
              <a:t>COLLECTION</a:t>
            </a:r>
          </a:p>
        </p:txBody>
      </p:sp>
      <p:sp>
        <p:nvSpPr>
          <p:cNvPr id="18" name="TextBox 17">
            <a:extLst>
              <a:ext uri="{FF2B5EF4-FFF2-40B4-BE49-F238E27FC236}">
                <a16:creationId xmlns:a16="http://schemas.microsoft.com/office/drawing/2014/main" id="{7972533B-529A-4BFE-8D8F-EF16CBD35FB0}"/>
              </a:ext>
            </a:extLst>
          </p:cNvPr>
          <p:cNvSpPr txBox="1"/>
          <p:nvPr/>
        </p:nvSpPr>
        <p:spPr>
          <a:xfrm>
            <a:off x="7883059" y="5888073"/>
            <a:ext cx="3502643" cy="264796"/>
          </a:xfrm>
          <a:prstGeom prst="rect">
            <a:avLst/>
          </a:prstGeom>
          <a:solidFill>
            <a:srgbClr val="000000">
              <a:alpha val="50000"/>
            </a:srgbClr>
          </a:solidFill>
          <a:ln>
            <a:noFill/>
          </a:ln>
        </p:spPr>
        <p:txBody>
          <a:bodyPr wrap="square" rtlCol="0">
            <a:noAutofit/>
          </a:bodyPr>
          <a:lstStyle/>
          <a:p>
            <a:pPr algn="ctr">
              <a:spcAft>
                <a:spcPts val="600"/>
              </a:spcAft>
            </a:pPr>
            <a:r>
              <a:rPr lang="en-US" sz="1250" dirty="0">
                <a:solidFill>
                  <a:srgbClr val="FFFFFF"/>
                </a:solidFill>
              </a:rPr>
              <a:t>EXHIBITION | EXHIBIT</a:t>
            </a:r>
          </a:p>
        </p:txBody>
      </p:sp>
    </p:spTree>
    <p:extLst>
      <p:ext uri="{BB962C8B-B14F-4D97-AF65-F5344CB8AC3E}">
        <p14:creationId xmlns:p14="http://schemas.microsoft.com/office/powerpoint/2010/main" val="35600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648D47-5174-4664-B87E-0A8FDCEBC04D}"/>
              </a:ext>
            </a:extLst>
          </p:cNvPr>
          <p:cNvSpPr>
            <a:spLocks noGrp="1"/>
          </p:cNvSpPr>
          <p:nvPr>
            <p:ph idx="1"/>
          </p:nvPr>
        </p:nvSpPr>
        <p:spPr>
          <a:xfrm>
            <a:off x="1089213" y="1016924"/>
            <a:ext cx="5916706" cy="4639137"/>
          </a:xfrm>
        </p:spPr>
        <p:txBody>
          <a:bodyPr anchor="ctr">
            <a:normAutofit fontScale="92500" lnSpcReduction="10000"/>
          </a:bodyPr>
          <a:lstStyle/>
          <a:p>
            <a:pPr marL="0" indent="0">
              <a:lnSpc>
                <a:spcPct val="90000"/>
              </a:lnSpc>
              <a:buNone/>
            </a:pPr>
            <a:r>
              <a:rPr lang="en-US" sz="1500" b="0" i="0" dirty="0">
                <a:solidFill>
                  <a:srgbClr val="404040"/>
                </a:solidFill>
                <a:effectLst/>
              </a:rPr>
              <a:t>As you search for Items to add to your collection, always be mindful of copyright restrictions. </a:t>
            </a:r>
          </a:p>
          <a:p>
            <a:pPr marL="0" indent="0">
              <a:lnSpc>
                <a:spcPct val="90000"/>
              </a:lnSpc>
              <a:buNone/>
            </a:pPr>
            <a:r>
              <a:rPr lang="en-US" sz="1500" b="0" i="0" dirty="0">
                <a:solidFill>
                  <a:srgbClr val="404040"/>
                </a:solidFill>
                <a:effectLst/>
              </a:rPr>
              <a:t>If an image or text is from an electronic database (i.e., </a:t>
            </a:r>
            <a:r>
              <a:rPr lang="en-US" sz="1500" b="0" i="0" dirty="0" err="1">
                <a:solidFill>
                  <a:srgbClr val="404040"/>
                </a:solidFill>
                <a:effectLst/>
              </a:rPr>
              <a:t>ARTStor</a:t>
            </a:r>
            <a:r>
              <a:rPr lang="en-US" sz="1500" b="0" i="0" dirty="0">
                <a:solidFill>
                  <a:srgbClr val="404040"/>
                </a:solidFill>
                <a:effectLst/>
              </a:rPr>
              <a:t>) or a website owned by an organization, there are rules on how you can re-use and display their materials on your </a:t>
            </a:r>
            <a:r>
              <a:rPr lang="en-US" sz="1500" b="0" i="0" dirty="0" err="1">
                <a:solidFill>
                  <a:srgbClr val="404040"/>
                </a:solidFill>
                <a:effectLst/>
              </a:rPr>
              <a:t>Omeka</a:t>
            </a:r>
            <a:r>
              <a:rPr lang="en-US" sz="1500" b="0" i="0" dirty="0">
                <a:solidFill>
                  <a:srgbClr val="404040"/>
                </a:solidFill>
                <a:effectLst/>
              </a:rPr>
              <a:t> site. And while some materials are in the "public domain" there may be rules on how to use them if an organization manages their access.</a:t>
            </a:r>
          </a:p>
          <a:p>
            <a:pPr marL="0" indent="0">
              <a:lnSpc>
                <a:spcPct val="90000"/>
              </a:lnSpc>
              <a:buNone/>
            </a:pPr>
            <a:r>
              <a:rPr lang="en-US" sz="1500" b="0" i="0" dirty="0">
                <a:solidFill>
                  <a:srgbClr val="404040"/>
                </a:solidFill>
                <a:effectLst/>
              </a:rPr>
              <a:t>The following resources will help you jump start your collection. </a:t>
            </a:r>
          </a:p>
          <a:p>
            <a:pPr marL="0" indent="0">
              <a:lnSpc>
                <a:spcPct val="90000"/>
              </a:lnSpc>
              <a:buNone/>
            </a:pPr>
            <a:r>
              <a:rPr lang="en-US" sz="1500" b="1" i="0" dirty="0">
                <a:solidFill>
                  <a:srgbClr val="404040"/>
                </a:solidFill>
                <a:effectLst/>
              </a:rPr>
              <a:t>Digital Collections:</a:t>
            </a:r>
          </a:p>
          <a:p>
            <a:pPr marL="0" indent="0">
              <a:lnSpc>
                <a:spcPct val="90000"/>
              </a:lnSpc>
              <a:buNone/>
            </a:pPr>
            <a:r>
              <a:rPr lang="en-US" sz="1500" b="0" i="0" u="none" strike="noStrike" dirty="0">
                <a:solidFill>
                  <a:srgbClr val="404040"/>
                </a:solidFill>
                <a:effectLst/>
                <a:hlinkClick r:id="rId2"/>
              </a:rPr>
              <a:t>Wikimedia Commons</a:t>
            </a:r>
            <a:endParaRPr lang="en-US" sz="1500" b="0" i="0" dirty="0">
              <a:solidFill>
                <a:srgbClr val="404040"/>
              </a:solidFill>
              <a:effectLst/>
            </a:endParaRPr>
          </a:p>
          <a:p>
            <a:pPr marL="0" indent="0">
              <a:lnSpc>
                <a:spcPct val="90000"/>
              </a:lnSpc>
              <a:buNone/>
            </a:pPr>
            <a:r>
              <a:rPr lang="en-US" sz="1500" b="0" i="0" u="none" strike="noStrike" dirty="0">
                <a:solidFill>
                  <a:srgbClr val="404040"/>
                </a:solidFill>
                <a:effectLst/>
                <a:hlinkClick r:id="rId3"/>
              </a:rPr>
              <a:t>Internet Archive</a:t>
            </a:r>
            <a:endParaRPr lang="en-US" sz="1500" b="0" i="0" dirty="0">
              <a:solidFill>
                <a:srgbClr val="404040"/>
              </a:solidFill>
              <a:effectLst/>
            </a:endParaRPr>
          </a:p>
          <a:p>
            <a:pPr marL="0" indent="0">
              <a:lnSpc>
                <a:spcPct val="90000"/>
              </a:lnSpc>
              <a:buNone/>
            </a:pPr>
            <a:r>
              <a:rPr lang="en-US" sz="1500" b="0" i="0" u="none" strike="noStrike" dirty="0">
                <a:solidFill>
                  <a:srgbClr val="404040"/>
                </a:solidFill>
                <a:effectLst/>
                <a:hlinkClick r:id="rId4"/>
              </a:rPr>
              <a:t>DPLA</a:t>
            </a:r>
            <a:endParaRPr lang="en-US" sz="1500" b="0" i="0" dirty="0">
              <a:solidFill>
                <a:srgbClr val="404040"/>
              </a:solidFill>
              <a:effectLst/>
            </a:endParaRPr>
          </a:p>
          <a:p>
            <a:pPr marL="0" indent="0">
              <a:lnSpc>
                <a:spcPct val="90000"/>
              </a:lnSpc>
              <a:buNone/>
            </a:pPr>
            <a:r>
              <a:rPr lang="en-US" sz="1500" b="0" i="0" u="none" strike="noStrike" dirty="0">
                <a:solidFill>
                  <a:srgbClr val="404040"/>
                </a:solidFill>
                <a:effectLst/>
                <a:hlinkClick r:id="rId5"/>
              </a:rPr>
              <a:t>New York Public Library</a:t>
            </a:r>
            <a:endParaRPr lang="en-US" sz="1500" b="0" i="0" dirty="0">
              <a:solidFill>
                <a:srgbClr val="404040"/>
              </a:solidFill>
              <a:effectLst/>
            </a:endParaRPr>
          </a:p>
          <a:p>
            <a:pPr marL="0" indent="0">
              <a:lnSpc>
                <a:spcPct val="90000"/>
              </a:lnSpc>
              <a:buNone/>
            </a:pPr>
            <a:r>
              <a:rPr lang="en-US" sz="1500" b="0" i="0" u="none" strike="noStrike" dirty="0">
                <a:solidFill>
                  <a:srgbClr val="404040"/>
                </a:solidFill>
                <a:effectLst/>
                <a:hlinkClick r:id="rId6"/>
              </a:rPr>
              <a:t>Hathi Trust Digital Library</a:t>
            </a:r>
            <a:endParaRPr lang="en-US" sz="1500" b="0" i="0" dirty="0">
              <a:solidFill>
                <a:srgbClr val="404040"/>
              </a:solidFill>
              <a:effectLst/>
            </a:endParaRPr>
          </a:p>
          <a:p>
            <a:pPr marL="0" indent="0">
              <a:lnSpc>
                <a:spcPct val="90000"/>
              </a:lnSpc>
              <a:buNone/>
            </a:pPr>
            <a:r>
              <a:rPr lang="en-US" sz="1500" b="0" i="0" u="none" strike="noStrike" dirty="0">
                <a:solidFill>
                  <a:srgbClr val="404040"/>
                </a:solidFill>
                <a:effectLst/>
                <a:hlinkClick r:id="rId7"/>
              </a:rPr>
              <a:t>British Library Labs</a:t>
            </a:r>
            <a:endParaRPr lang="en-US" sz="1500" b="0" i="0" u="none" strike="noStrike" dirty="0">
              <a:solidFill>
                <a:srgbClr val="404040"/>
              </a:solidFill>
              <a:effectLst/>
            </a:endParaRPr>
          </a:p>
          <a:p>
            <a:pPr marL="0" indent="0">
              <a:lnSpc>
                <a:spcPct val="90000"/>
              </a:lnSpc>
              <a:buNone/>
            </a:pPr>
            <a:endParaRPr lang="en-US" sz="1500" dirty="0">
              <a:solidFill>
                <a:srgbClr val="404040"/>
              </a:solidFill>
            </a:endParaRPr>
          </a:p>
          <a:p>
            <a:pPr marL="0" indent="0">
              <a:lnSpc>
                <a:spcPct val="90000"/>
              </a:lnSpc>
              <a:buNone/>
            </a:pPr>
            <a:r>
              <a:rPr lang="en-US" sz="1500" b="0" i="0" dirty="0">
                <a:solidFill>
                  <a:srgbClr val="404040"/>
                </a:solidFill>
                <a:effectLst/>
              </a:rPr>
              <a:t>There are more Resources on our class website’s </a:t>
            </a:r>
            <a:r>
              <a:rPr lang="en-US" sz="1500" b="0" i="0" dirty="0">
                <a:solidFill>
                  <a:srgbClr val="404040"/>
                </a:solidFill>
                <a:effectLst/>
                <a:hlinkClick r:id="rId8"/>
              </a:rPr>
              <a:t>Resources page</a:t>
            </a:r>
            <a:r>
              <a:rPr lang="en-US" sz="1500" b="0" i="0" dirty="0">
                <a:solidFill>
                  <a:srgbClr val="404040"/>
                </a:solidFill>
                <a:effectLst/>
              </a:rPr>
              <a:t> as well as our </a:t>
            </a:r>
            <a:r>
              <a:rPr lang="en-US" sz="1500" b="0" i="0" dirty="0">
                <a:solidFill>
                  <a:srgbClr val="404040"/>
                </a:solidFill>
                <a:effectLst/>
                <a:hlinkClick r:id="rId9"/>
              </a:rPr>
              <a:t>Resources for Historians </a:t>
            </a:r>
            <a:r>
              <a:rPr lang="en-US" sz="1500" b="0" i="0" dirty="0">
                <a:solidFill>
                  <a:srgbClr val="404040"/>
                </a:solidFill>
                <a:effectLst/>
              </a:rPr>
              <a:t>page.</a:t>
            </a:r>
          </a:p>
          <a:p>
            <a:pPr>
              <a:lnSpc>
                <a:spcPct val="90000"/>
              </a:lnSpc>
            </a:pPr>
            <a:endParaRPr lang="en-US" sz="1000" dirty="0">
              <a:solidFill>
                <a:srgbClr val="404040"/>
              </a:solidFill>
            </a:endParaRPr>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920EC-9009-4B79-A79B-599BA7FE18B5}"/>
              </a:ext>
            </a:extLst>
          </p:cNvPr>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en-US" sz="3000">
                <a:solidFill>
                  <a:srgbClr val="FFFFFF"/>
                </a:solidFill>
              </a:rPr>
              <a:t>Finding Digital Materal</a:t>
            </a:r>
          </a:p>
        </p:txBody>
      </p:sp>
    </p:spTree>
    <p:extLst>
      <p:ext uri="{BB962C8B-B14F-4D97-AF65-F5344CB8AC3E}">
        <p14:creationId xmlns:p14="http://schemas.microsoft.com/office/powerpoint/2010/main" val="2878264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Picture 8" descr="Glasses on top of a book">
            <a:extLst>
              <a:ext uri="{FF2B5EF4-FFF2-40B4-BE49-F238E27FC236}">
                <a16:creationId xmlns:a16="http://schemas.microsoft.com/office/drawing/2014/main" id="{7127E34C-48B7-4935-B4F9-BCA3E679B620}"/>
              </a:ext>
            </a:extLst>
          </p:cNvPr>
          <p:cNvPicPr>
            <a:picLocks noChangeAspect="1"/>
          </p:cNvPicPr>
          <p:nvPr/>
        </p:nvPicPr>
        <p:blipFill rotWithShape="1">
          <a:blip r:embed="rId2"/>
          <a:srcRect l="1272" r="25912" b="-1"/>
          <a:stretch/>
        </p:blipFill>
        <p:spPr>
          <a:xfrm>
            <a:off x="20" y="10"/>
            <a:ext cx="7537684" cy="6857990"/>
          </a:xfrm>
          <a:prstGeom prst="rect">
            <a:avLst/>
          </a:prstGeom>
        </p:spPr>
      </p:pic>
      <p:sp>
        <p:nvSpPr>
          <p:cNvPr id="6" name="Title 5">
            <a:extLst>
              <a:ext uri="{FF2B5EF4-FFF2-40B4-BE49-F238E27FC236}">
                <a16:creationId xmlns:a16="http://schemas.microsoft.com/office/drawing/2014/main" id="{44357314-0226-4408-811C-B302DCCF2D8D}"/>
              </a:ext>
            </a:extLst>
          </p:cNvPr>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vert="horz" lIns="182880" tIns="182880" rIns="182880" bIns="182880" rtlCol="0">
            <a:normAutofit/>
          </a:bodyPr>
          <a:lstStyle/>
          <a:p>
            <a:r>
              <a:rPr lang="en-US">
                <a:solidFill>
                  <a:schemeClr val="tx1">
                    <a:lumMod val="85000"/>
                    <a:lumOff val="15000"/>
                  </a:schemeClr>
                </a:solidFill>
              </a:rPr>
              <a:t>Preparation</a:t>
            </a:r>
          </a:p>
        </p:txBody>
      </p:sp>
      <p:sp>
        <p:nvSpPr>
          <p:cNvPr id="14" name="Rectangle 13">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D72C12A-7B42-420E-A6B8-F95DF821E376}"/>
              </a:ext>
            </a:extLst>
          </p:cNvPr>
          <p:cNvSpPr>
            <a:spLocks noGrp="1"/>
          </p:cNvSpPr>
          <p:nvPr>
            <p:ph idx="1"/>
          </p:nvPr>
        </p:nvSpPr>
        <p:spPr>
          <a:xfrm>
            <a:off x="8242273" y="973600"/>
            <a:ext cx="3374136" cy="4924280"/>
          </a:xfrm>
        </p:spPr>
        <p:txBody>
          <a:bodyPr vert="horz" lIns="91440" tIns="45720" rIns="91440" bIns="45720" rtlCol="0" anchor="ctr">
            <a:normAutofit/>
          </a:bodyPr>
          <a:lstStyle/>
          <a:p>
            <a:r>
              <a:rPr lang="en-US" dirty="0">
                <a:solidFill>
                  <a:srgbClr val="FFFFFF"/>
                </a:solidFill>
              </a:rPr>
              <a:t>Prior to starting	an exhibit, you will need to have two things accomplished:</a:t>
            </a:r>
          </a:p>
          <a:p>
            <a:r>
              <a:rPr lang="en-US" dirty="0">
                <a:solidFill>
                  <a:srgbClr val="FFFFFF"/>
                </a:solidFill>
              </a:rPr>
              <a:t>1. Outline of exhibit, including text and image/files needed for display. This information should be located in your wireframe, outline, and Zotero files. </a:t>
            </a:r>
          </a:p>
          <a:p>
            <a:r>
              <a:rPr lang="en-US" dirty="0">
                <a:solidFill>
                  <a:srgbClr val="FFFFFF"/>
                </a:solidFill>
              </a:rPr>
              <a:t>2.  Load digital files into </a:t>
            </a:r>
            <a:r>
              <a:rPr lang="en-US" dirty="0" err="1">
                <a:solidFill>
                  <a:srgbClr val="FFFFFF"/>
                </a:solidFill>
              </a:rPr>
              <a:t>Omeka</a:t>
            </a:r>
            <a:r>
              <a:rPr lang="en-US" dirty="0">
                <a:solidFill>
                  <a:srgbClr val="FFFFFF"/>
                </a:solidFill>
              </a:rPr>
              <a:t>. </a:t>
            </a:r>
            <a:r>
              <a:rPr lang="en-US" dirty="0">
                <a:solidFill>
                  <a:schemeClr val="bg1"/>
                </a:solidFill>
              </a:rPr>
              <a:t>For instructions on how to load content into </a:t>
            </a:r>
            <a:r>
              <a:rPr lang="en-US" dirty="0" err="1">
                <a:solidFill>
                  <a:schemeClr val="bg1"/>
                </a:solidFill>
              </a:rPr>
              <a:t>Omeka</a:t>
            </a:r>
            <a:r>
              <a:rPr lang="en-US" dirty="0">
                <a:solidFill>
                  <a:schemeClr val="bg1"/>
                </a:solidFill>
              </a:rPr>
              <a:t>, please see </a:t>
            </a:r>
            <a:r>
              <a:rPr lang="en-US" b="0" i="0" u="none" strike="noStrike"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What is Dublin Core? Metadata, CMS, and </a:t>
            </a:r>
            <a:r>
              <a:rPr lang="en-US" b="0" i="0" u="none" strike="noStrike" dirty="0" err="1">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Omeka</a:t>
            </a:r>
            <a:endParaRPr lang="en-US" dirty="0">
              <a:solidFill>
                <a:schemeClr val="bg1"/>
              </a:solidFill>
            </a:endParaRPr>
          </a:p>
          <a:p>
            <a:r>
              <a:rPr lang="en-US" dirty="0">
                <a:solidFill>
                  <a:srgbClr val="FFFFFF"/>
                </a:solidFill>
              </a:rPr>
              <a:t>		</a:t>
            </a:r>
          </a:p>
        </p:txBody>
      </p:sp>
    </p:spTree>
    <p:extLst>
      <p:ext uri="{BB962C8B-B14F-4D97-AF65-F5344CB8AC3E}">
        <p14:creationId xmlns:p14="http://schemas.microsoft.com/office/powerpoint/2010/main" val="2829032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9D20E63-DB4B-4C51-A4C1-D7193F61AE93}"/>
              </a:ext>
            </a:extLst>
          </p:cNvPr>
          <p:cNvSpPr>
            <a:spLocks noGrp="1"/>
          </p:cNvSpPr>
          <p:nvPr>
            <p:ph type="title"/>
          </p:nvPr>
        </p:nvSpPr>
        <p:spPr>
          <a:xfrm>
            <a:off x="1600200" y="4269282"/>
            <a:ext cx="8991600" cy="1264762"/>
          </a:xfrm>
          <a:prstGeom prst="ellipse">
            <a:avLst/>
          </a:prstGeom>
        </p:spPr>
        <p:txBody>
          <a:bodyPr vert="horz" lIns="274320" tIns="182880" rIns="274320" bIns="182880" rtlCol="0" anchor="ctr" anchorCtr="1">
            <a:normAutofit/>
          </a:bodyPr>
          <a:lstStyle/>
          <a:p>
            <a:r>
              <a:rPr lang="en-US" sz="2000"/>
              <a:t>Navigate to your omeka dashboard</a:t>
            </a:r>
          </a:p>
        </p:txBody>
      </p:sp>
      <p:pic>
        <p:nvPicPr>
          <p:cNvPr id="6" name="Content Placeholder 5">
            <a:extLst>
              <a:ext uri="{FF2B5EF4-FFF2-40B4-BE49-F238E27FC236}">
                <a16:creationId xmlns:a16="http://schemas.microsoft.com/office/drawing/2014/main" id="{6FFA2CB5-1B73-4738-B5E7-E52D44706DC9}"/>
              </a:ext>
            </a:extLst>
          </p:cNvPr>
          <p:cNvPicPr>
            <a:picLocks noGrp="1" noChangeAspect="1"/>
          </p:cNvPicPr>
          <p:nvPr>
            <p:ph idx="1"/>
          </p:nvPr>
        </p:nvPicPr>
        <p:blipFill>
          <a:blip r:embed="rId2"/>
          <a:stretch>
            <a:fillRect/>
          </a:stretch>
        </p:blipFill>
        <p:spPr>
          <a:xfrm>
            <a:off x="2695194" y="683851"/>
            <a:ext cx="6801612" cy="3213761"/>
          </a:xfrm>
          <a:prstGeom prst="rect">
            <a:avLst/>
          </a:prstGeom>
        </p:spPr>
      </p:pic>
    </p:spTree>
    <p:extLst>
      <p:ext uri="{BB962C8B-B14F-4D97-AF65-F5344CB8AC3E}">
        <p14:creationId xmlns:p14="http://schemas.microsoft.com/office/powerpoint/2010/main" val="1788650762"/>
      </p:ext>
    </p:extLst>
  </p:cSld>
  <p:clrMapOvr>
    <a:masterClrMapping/>
  </p:clrMapOvr>
</p:sld>
</file>

<file path=ppt/theme/theme1.xml><?xml version="1.0" encoding="utf-8"?>
<a:theme xmlns:a="http://schemas.openxmlformats.org/drawingml/2006/main" name="Parce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2326</TotalTime>
  <Words>4992</Words>
  <Application>Microsoft Office PowerPoint</Application>
  <PresentationFormat>Widescreen</PresentationFormat>
  <Paragraphs>299</Paragraphs>
  <Slides>58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Arial</vt:lpstr>
      <vt:lpstr>Calibri</vt:lpstr>
      <vt:lpstr>Corbel</vt:lpstr>
      <vt:lpstr>Courier New</vt:lpstr>
      <vt:lpstr>Helvetica Neue</vt:lpstr>
      <vt:lpstr>Lato</vt:lpstr>
      <vt:lpstr>Open Sans</vt:lpstr>
      <vt:lpstr>Roboto</vt:lpstr>
      <vt:lpstr>Segoe UI</vt:lpstr>
      <vt:lpstr>Parcel</vt:lpstr>
      <vt:lpstr>Creating an exhibit</vt:lpstr>
      <vt:lpstr>What is an Exhibit? </vt:lpstr>
      <vt:lpstr>Omeka Projects (a sample) </vt:lpstr>
      <vt:lpstr>Omeka’s Internal Logic</vt:lpstr>
      <vt:lpstr>Start to think about Organizing Your own Content</vt:lpstr>
      <vt:lpstr>PowerPoint Presentation</vt:lpstr>
      <vt:lpstr>Finding Digital Materal</vt:lpstr>
      <vt:lpstr>Preparation</vt:lpstr>
      <vt:lpstr>Navigate to your omeka dashboard</vt:lpstr>
      <vt:lpstr>Housekeeping – adding iframes</vt:lpstr>
      <vt:lpstr>Add the exhibit builder plugin</vt:lpstr>
      <vt:lpstr>Install the Exhibit Builder plugin from the list of plugins. </vt:lpstr>
      <vt:lpstr>PowerPoint Presentation</vt:lpstr>
      <vt:lpstr>Provide Metadata for your exhibit</vt:lpstr>
      <vt:lpstr>Exhibit Themes and Custom Banners</vt:lpstr>
      <vt:lpstr>Configuring your theme</vt:lpstr>
      <vt:lpstr>Configuring your theme, Continued</vt:lpstr>
      <vt:lpstr>Saving your exhibit</vt:lpstr>
      <vt:lpstr>VIEWING your exhibit</vt:lpstr>
      <vt:lpstr>PowerPoint Presentation</vt:lpstr>
      <vt:lpstr>PowerPoint Presentation</vt:lpstr>
      <vt:lpstr>PowerPoint Presentation</vt:lpstr>
      <vt:lpstr>PowerPoint Presentation</vt:lpstr>
      <vt:lpstr>Examples of Page blocks</vt:lpstr>
      <vt:lpstr>Let’s add Our First Block by selecting ‘Add New Block’ beneath the “Select layout” section.  </vt:lpstr>
      <vt:lpstr>Clicking the ‘Add Item’ will let you select from all of the items in your collection.   Choose an image of interest.  NOTE: You can add multiple views of the item here (The images will be stacked).  </vt:lpstr>
      <vt:lpstr>PowerPoint Presentation</vt:lpstr>
      <vt:lpstr>PowerPoint Presentation</vt:lpstr>
      <vt:lpstr>PowerPoint Presentation</vt:lpstr>
      <vt:lpstr>Examples A PAGE WITH IMAGE CAPTION</vt:lpstr>
      <vt:lpstr>PowerPoint Presentation</vt:lpstr>
      <vt:lpstr>LAYOUTs</vt:lpstr>
      <vt:lpstr>PowerPoint Presentation</vt:lpstr>
      <vt:lpstr>GALLERY CONTENT BLOCKS</vt:lpstr>
      <vt:lpstr>PowerPoint Presentation</vt:lpstr>
      <vt:lpstr>Adding Additional Pages AFTER INITIAL CREATION</vt:lpstr>
      <vt:lpstr>ORGANIZING YOUR EXHIBIT PAGES</vt:lpstr>
      <vt:lpstr>Publishing, Featuring, Editing, and Deleting an Exhibit </vt:lpstr>
      <vt:lpstr>Publishing/Featuring an Exhibit</vt:lpstr>
      <vt:lpstr>Editing an exhibit</vt:lpstr>
      <vt:lpstr>If you want to Switch themes</vt:lpstr>
      <vt:lpstr>Navigating Exhibits</vt:lpstr>
      <vt:lpstr>You have a new Exhibit!</vt:lpstr>
      <vt:lpstr>Layout and simple pages</vt:lpstr>
      <vt:lpstr>Layout, Continued</vt:lpstr>
      <vt:lpstr>Layout, Continued</vt:lpstr>
      <vt:lpstr>HOW ARE SIMPLE PAGES DIFFERENT THAN EXHIBITS?</vt:lpstr>
      <vt:lpstr>Adding a simple page</vt:lpstr>
      <vt:lpstr>Adding a simple page continued</vt:lpstr>
      <vt:lpstr>Create a simple page</vt:lpstr>
      <vt:lpstr>Add a new simple page</vt:lpstr>
      <vt:lpstr>Add a new simple page</vt:lpstr>
      <vt:lpstr>Adding images to your simple page</vt:lpstr>
      <vt:lpstr>Embedding videos into your simple page (OR EXHIBIT PAGE)</vt:lpstr>
      <vt:lpstr>Embedding videos into your simple page (OR EXHIBIT PAGE), CONTinued</vt:lpstr>
      <vt:lpstr>Now What can I do with the Simple Page I just Created?</vt:lpstr>
      <vt:lpstr>SIMPLE PAGE IDEAS</vt:lpstr>
      <vt:lpstr>You are all set to start to create!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Dublin Core &amp; Omeka</dc:title>
  <dc:creator>gretchen beasley</dc:creator>
  <cp:lastModifiedBy>Beasley, Gretchen</cp:lastModifiedBy>
  <cp:revision>14</cp:revision>
  <dcterms:created xsi:type="dcterms:W3CDTF">2021-03-18T15:49:55Z</dcterms:created>
  <dcterms:modified xsi:type="dcterms:W3CDTF">2022-10-19T18:26:56Z</dcterms:modified>
</cp:coreProperties>
</file>