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58" r:id="rId3"/>
    <p:sldId id="257" r:id="rId4"/>
    <p:sldId id="262" r:id="rId5"/>
    <p:sldId id="260" r:id="rId6"/>
    <p:sldId id="259" r:id="rId7"/>
    <p:sldId id="261" r:id="rId8"/>
    <p:sldId id="263" r:id="rId9"/>
    <p:sldId id="275" r:id="rId10"/>
    <p:sldId id="264" r:id="rId11"/>
    <p:sldId id="266" r:id="rId12"/>
    <p:sldId id="267" r:id="rId13"/>
    <p:sldId id="268" r:id="rId14"/>
    <p:sldId id="269" r:id="rId15"/>
    <p:sldId id="270" r:id="rId16"/>
    <p:sldId id="271" r:id="rId17"/>
    <p:sldId id="272" r:id="rId18"/>
    <p:sldId id="276" r:id="rId19"/>
    <p:sldId id="273" r:id="rId20"/>
    <p:sldId id="274" r:id="rId21"/>
    <p:sldId id="280" r:id="rId22"/>
    <p:sldId id="279" r:id="rId23"/>
    <p:sldId id="277" r:id="rId24"/>
    <p:sldId id="281" r:id="rId25"/>
    <p:sldId id="282"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www.law.cornell.edu/uscode/text/17/106"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1" Type="http://schemas.openxmlformats.org/officeDocument/2006/relationships/hyperlink" Target="https://www.law.cornell.edu/uscode/text/17/106"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E1A49-96D4-44F9-87AD-AAC5A0AFE730}"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076875B6-8295-4787-9615-868166F2037F}">
      <dgm:prSet/>
      <dgm:spPr/>
      <dgm:t>
        <a:bodyPr/>
        <a:lstStyle/>
        <a:p>
          <a:r>
            <a:rPr lang="en-US" b="1" i="0"/>
            <a:t>making copies</a:t>
          </a:r>
          <a:r>
            <a:rPr lang="en-US" b="0" i="0"/>
            <a:t> of the work</a:t>
          </a:r>
          <a:endParaRPr lang="en-US"/>
        </a:p>
      </dgm:t>
    </dgm:pt>
    <dgm:pt modelId="{9F6BCAD8-01F6-46AB-8F60-1C85C738AEE0}" type="parTrans" cxnId="{294E296F-FE3B-420B-B27A-BA1F372D1D8B}">
      <dgm:prSet/>
      <dgm:spPr/>
      <dgm:t>
        <a:bodyPr/>
        <a:lstStyle/>
        <a:p>
          <a:endParaRPr lang="en-US"/>
        </a:p>
      </dgm:t>
    </dgm:pt>
    <dgm:pt modelId="{E74E8B0C-AA75-4D22-8DC7-D438E3EE83A3}" type="sibTrans" cxnId="{294E296F-FE3B-420B-B27A-BA1F372D1D8B}">
      <dgm:prSet/>
      <dgm:spPr/>
      <dgm:t>
        <a:bodyPr/>
        <a:lstStyle/>
        <a:p>
          <a:endParaRPr lang="en-US"/>
        </a:p>
      </dgm:t>
    </dgm:pt>
    <dgm:pt modelId="{287365AF-1776-46CF-B57F-9695F574BBA0}">
      <dgm:prSet/>
      <dgm:spPr/>
      <dgm:t>
        <a:bodyPr/>
        <a:lstStyle/>
        <a:p>
          <a:r>
            <a:rPr lang="en-US" b="1" i="0"/>
            <a:t>distributing them</a:t>
          </a:r>
          <a:endParaRPr lang="en-US"/>
        </a:p>
      </dgm:t>
    </dgm:pt>
    <dgm:pt modelId="{A48A6AED-99D3-413B-8F7C-EF20959E8C78}" type="parTrans" cxnId="{2F1E1A7F-D384-4FA1-8902-335536BDF865}">
      <dgm:prSet/>
      <dgm:spPr/>
      <dgm:t>
        <a:bodyPr/>
        <a:lstStyle/>
        <a:p>
          <a:endParaRPr lang="en-US"/>
        </a:p>
      </dgm:t>
    </dgm:pt>
    <dgm:pt modelId="{6D912D27-C1BB-4BE6-B0A1-9B17AAE9373C}" type="sibTrans" cxnId="{2F1E1A7F-D384-4FA1-8902-335536BDF865}">
      <dgm:prSet/>
      <dgm:spPr/>
      <dgm:t>
        <a:bodyPr/>
        <a:lstStyle/>
        <a:p>
          <a:endParaRPr lang="en-US"/>
        </a:p>
      </dgm:t>
    </dgm:pt>
    <dgm:pt modelId="{382A0DF8-FF2C-4127-B60F-267F80C18E6E}">
      <dgm:prSet/>
      <dgm:spPr/>
      <dgm:t>
        <a:bodyPr/>
        <a:lstStyle/>
        <a:p>
          <a:r>
            <a:rPr lang="en-US" b="0" i="0"/>
            <a:t>public </a:t>
          </a:r>
          <a:r>
            <a:rPr lang="en-US" b="1" i="0"/>
            <a:t>performance or display</a:t>
          </a:r>
          <a:r>
            <a:rPr lang="en-US" b="0" i="0"/>
            <a:t> of the work</a:t>
          </a:r>
          <a:endParaRPr lang="en-US"/>
        </a:p>
      </dgm:t>
    </dgm:pt>
    <dgm:pt modelId="{6A6215D4-A308-48BD-A4D2-BDAE7F0AB39F}" type="parTrans" cxnId="{583FEE12-0896-42D7-9340-8AFF5506396D}">
      <dgm:prSet/>
      <dgm:spPr/>
      <dgm:t>
        <a:bodyPr/>
        <a:lstStyle/>
        <a:p>
          <a:endParaRPr lang="en-US"/>
        </a:p>
      </dgm:t>
    </dgm:pt>
    <dgm:pt modelId="{11CE39EA-8E59-4824-A174-B0633551806E}" type="sibTrans" cxnId="{583FEE12-0896-42D7-9340-8AFF5506396D}">
      <dgm:prSet/>
      <dgm:spPr/>
      <dgm:t>
        <a:bodyPr/>
        <a:lstStyle/>
        <a:p>
          <a:endParaRPr lang="en-US"/>
        </a:p>
      </dgm:t>
    </dgm:pt>
    <dgm:pt modelId="{D3394778-50D8-4376-8A1E-09956D94F24F}">
      <dgm:prSet/>
      <dgm:spPr/>
      <dgm:t>
        <a:bodyPr/>
        <a:lstStyle/>
        <a:p>
          <a:r>
            <a:rPr lang="en-US" b="1" i="0"/>
            <a:t>creating derivative works</a:t>
          </a:r>
          <a:endParaRPr lang="en-US"/>
        </a:p>
      </dgm:t>
    </dgm:pt>
    <dgm:pt modelId="{B6747004-4479-4605-9B54-8E9FB5A37FBE}" type="parTrans" cxnId="{4971E8FF-6381-432F-9CB4-946D683F8C8C}">
      <dgm:prSet/>
      <dgm:spPr/>
      <dgm:t>
        <a:bodyPr/>
        <a:lstStyle/>
        <a:p>
          <a:endParaRPr lang="en-US"/>
        </a:p>
      </dgm:t>
    </dgm:pt>
    <dgm:pt modelId="{81158061-22B4-4247-85E5-33C149FEE00C}" type="sibTrans" cxnId="{4971E8FF-6381-432F-9CB4-946D683F8C8C}">
      <dgm:prSet/>
      <dgm:spPr/>
      <dgm:t>
        <a:bodyPr/>
        <a:lstStyle/>
        <a:p>
          <a:endParaRPr lang="en-US"/>
        </a:p>
      </dgm:t>
    </dgm:pt>
    <dgm:pt modelId="{CBB9AF53-9EB3-4464-BA47-67B38D7A9021}">
      <dgm:prSet/>
      <dgm:spPr/>
      <dgm:t>
        <a:bodyPr/>
        <a:lstStyle/>
        <a:p>
          <a:r>
            <a:rPr lang="en-US" b="0" i="0" dirty="0"/>
            <a:t>The actual language of the law is from Title 17 of the United States Code, </a:t>
          </a:r>
          <a:r>
            <a:rPr lang="en-US" b="0" i="0" u="sng" dirty="0">
              <a:solidFill>
                <a:schemeClr val="accent6">
                  <a:lumMod val="40000"/>
                  <a:lumOff val="60000"/>
                </a:schemeClr>
              </a:solidFill>
              <a:hlinkClick xmlns:r="http://schemas.openxmlformats.org/officeDocument/2006/relationships" r:id="rId1">
                <a:extLst>
                  <a:ext uri="{A12FA001-AC4F-418D-AE19-62706E023703}">
                    <ahyp:hlinkClr xmlns:ahyp="http://schemas.microsoft.com/office/drawing/2018/hyperlinkcolor" val="tx"/>
                  </a:ext>
                </a:extLst>
              </a:hlinkClick>
            </a:rPr>
            <a:t>section 106</a:t>
          </a:r>
          <a:r>
            <a:rPr lang="en-US" b="0" i="0" dirty="0"/>
            <a:t>:</a:t>
          </a:r>
          <a:endParaRPr lang="en-US" dirty="0"/>
        </a:p>
      </dgm:t>
    </dgm:pt>
    <dgm:pt modelId="{5FBDC55C-59D7-4983-92BD-63180EA1402F}" type="parTrans" cxnId="{02276106-D1A8-439C-98BD-9964376DAA22}">
      <dgm:prSet/>
      <dgm:spPr/>
      <dgm:t>
        <a:bodyPr/>
        <a:lstStyle/>
        <a:p>
          <a:endParaRPr lang="en-US"/>
        </a:p>
      </dgm:t>
    </dgm:pt>
    <dgm:pt modelId="{66F37CF3-3984-4458-8DD6-22F6FB4B8038}" type="sibTrans" cxnId="{02276106-D1A8-439C-98BD-9964376DAA22}">
      <dgm:prSet/>
      <dgm:spPr/>
      <dgm:t>
        <a:bodyPr/>
        <a:lstStyle/>
        <a:p>
          <a:endParaRPr lang="en-US"/>
        </a:p>
      </dgm:t>
    </dgm:pt>
    <dgm:pt modelId="{00D7B052-1DE7-45CF-A477-CD64B07FCCEE}" type="pres">
      <dgm:prSet presAssocID="{871E1A49-96D4-44F9-87AD-AAC5A0AFE730}" presName="linear" presStyleCnt="0">
        <dgm:presLayoutVars>
          <dgm:animLvl val="lvl"/>
          <dgm:resizeHandles val="exact"/>
        </dgm:presLayoutVars>
      </dgm:prSet>
      <dgm:spPr/>
    </dgm:pt>
    <dgm:pt modelId="{4692245B-71F3-40EE-B07D-31521B7182D5}" type="pres">
      <dgm:prSet presAssocID="{076875B6-8295-4787-9615-868166F2037F}" presName="parentText" presStyleLbl="node1" presStyleIdx="0" presStyleCnt="5">
        <dgm:presLayoutVars>
          <dgm:chMax val="0"/>
          <dgm:bulletEnabled val="1"/>
        </dgm:presLayoutVars>
      </dgm:prSet>
      <dgm:spPr/>
    </dgm:pt>
    <dgm:pt modelId="{ABD92702-09C0-4C53-98B8-980C44BCF38E}" type="pres">
      <dgm:prSet presAssocID="{E74E8B0C-AA75-4D22-8DC7-D438E3EE83A3}" presName="spacer" presStyleCnt="0"/>
      <dgm:spPr/>
    </dgm:pt>
    <dgm:pt modelId="{055710FC-3386-4766-ACA7-59C1B50D8A6F}" type="pres">
      <dgm:prSet presAssocID="{287365AF-1776-46CF-B57F-9695F574BBA0}" presName="parentText" presStyleLbl="node1" presStyleIdx="1" presStyleCnt="5">
        <dgm:presLayoutVars>
          <dgm:chMax val="0"/>
          <dgm:bulletEnabled val="1"/>
        </dgm:presLayoutVars>
      </dgm:prSet>
      <dgm:spPr/>
    </dgm:pt>
    <dgm:pt modelId="{D088B568-6308-4E6B-BF49-207428AB5710}" type="pres">
      <dgm:prSet presAssocID="{6D912D27-C1BB-4BE6-B0A1-9B17AAE9373C}" presName="spacer" presStyleCnt="0"/>
      <dgm:spPr/>
    </dgm:pt>
    <dgm:pt modelId="{A2D781A6-3FDC-4D80-B265-0B17B10608EE}" type="pres">
      <dgm:prSet presAssocID="{382A0DF8-FF2C-4127-B60F-267F80C18E6E}" presName="parentText" presStyleLbl="node1" presStyleIdx="2" presStyleCnt="5">
        <dgm:presLayoutVars>
          <dgm:chMax val="0"/>
          <dgm:bulletEnabled val="1"/>
        </dgm:presLayoutVars>
      </dgm:prSet>
      <dgm:spPr/>
    </dgm:pt>
    <dgm:pt modelId="{26EB2A2C-6A0B-4AF3-996C-F549BD769652}" type="pres">
      <dgm:prSet presAssocID="{11CE39EA-8E59-4824-A174-B0633551806E}" presName="spacer" presStyleCnt="0"/>
      <dgm:spPr/>
    </dgm:pt>
    <dgm:pt modelId="{75BCF096-2DE2-4790-AF02-DEAC433F0E13}" type="pres">
      <dgm:prSet presAssocID="{D3394778-50D8-4376-8A1E-09956D94F24F}" presName="parentText" presStyleLbl="node1" presStyleIdx="3" presStyleCnt="5">
        <dgm:presLayoutVars>
          <dgm:chMax val="0"/>
          <dgm:bulletEnabled val="1"/>
        </dgm:presLayoutVars>
      </dgm:prSet>
      <dgm:spPr/>
    </dgm:pt>
    <dgm:pt modelId="{E4A63C34-BACA-43EC-B86B-A406DABE3A5A}" type="pres">
      <dgm:prSet presAssocID="{81158061-22B4-4247-85E5-33C149FEE00C}" presName="spacer" presStyleCnt="0"/>
      <dgm:spPr/>
    </dgm:pt>
    <dgm:pt modelId="{178EF287-9B9A-4E4D-8A45-3E2AA2256486}" type="pres">
      <dgm:prSet presAssocID="{CBB9AF53-9EB3-4464-BA47-67B38D7A9021}" presName="parentText" presStyleLbl="node1" presStyleIdx="4" presStyleCnt="5">
        <dgm:presLayoutVars>
          <dgm:chMax val="0"/>
          <dgm:bulletEnabled val="1"/>
        </dgm:presLayoutVars>
      </dgm:prSet>
      <dgm:spPr/>
    </dgm:pt>
  </dgm:ptLst>
  <dgm:cxnLst>
    <dgm:cxn modelId="{02276106-D1A8-439C-98BD-9964376DAA22}" srcId="{871E1A49-96D4-44F9-87AD-AAC5A0AFE730}" destId="{CBB9AF53-9EB3-4464-BA47-67B38D7A9021}" srcOrd="4" destOrd="0" parTransId="{5FBDC55C-59D7-4983-92BD-63180EA1402F}" sibTransId="{66F37CF3-3984-4458-8DD6-22F6FB4B8038}"/>
    <dgm:cxn modelId="{F9F53811-7F49-43F2-A642-24195148646B}" type="presOf" srcId="{287365AF-1776-46CF-B57F-9695F574BBA0}" destId="{055710FC-3386-4766-ACA7-59C1B50D8A6F}" srcOrd="0" destOrd="0" presId="urn:microsoft.com/office/officeart/2005/8/layout/vList2"/>
    <dgm:cxn modelId="{583FEE12-0896-42D7-9340-8AFF5506396D}" srcId="{871E1A49-96D4-44F9-87AD-AAC5A0AFE730}" destId="{382A0DF8-FF2C-4127-B60F-267F80C18E6E}" srcOrd="2" destOrd="0" parTransId="{6A6215D4-A308-48BD-A4D2-BDAE7F0AB39F}" sibTransId="{11CE39EA-8E59-4824-A174-B0633551806E}"/>
    <dgm:cxn modelId="{5BAC6665-BCCB-4D2B-AFCB-55085482B81E}" type="presOf" srcId="{D3394778-50D8-4376-8A1E-09956D94F24F}" destId="{75BCF096-2DE2-4790-AF02-DEAC433F0E13}" srcOrd="0" destOrd="0" presId="urn:microsoft.com/office/officeart/2005/8/layout/vList2"/>
    <dgm:cxn modelId="{294E296F-FE3B-420B-B27A-BA1F372D1D8B}" srcId="{871E1A49-96D4-44F9-87AD-AAC5A0AFE730}" destId="{076875B6-8295-4787-9615-868166F2037F}" srcOrd="0" destOrd="0" parTransId="{9F6BCAD8-01F6-46AB-8F60-1C85C738AEE0}" sibTransId="{E74E8B0C-AA75-4D22-8DC7-D438E3EE83A3}"/>
    <dgm:cxn modelId="{59D4E278-15CB-45DF-9A33-D2EB72AE8FAC}" type="presOf" srcId="{871E1A49-96D4-44F9-87AD-AAC5A0AFE730}" destId="{00D7B052-1DE7-45CF-A477-CD64B07FCCEE}" srcOrd="0" destOrd="0" presId="urn:microsoft.com/office/officeart/2005/8/layout/vList2"/>
    <dgm:cxn modelId="{39515C7A-4800-4160-B33D-236848689958}" type="presOf" srcId="{CBB9AF53-9EB3-4464-BA47-67B38D7A9021}" destId="{178EF287-9B9A-4E4D-8A45-3E2AA2256486}" srcOrd="0" destOrd="0" presId="urn:microsoft.com/office/officeart/2005/8/layout/vList2"/>
    <dgm:cxn modelId="{2F1E1A7F-D384-4FA1-8902-335536BDF865}" srcId="{871E1A49-96D4-44F9-87AD-AAC5A0AFE730}" destId="{287365AF-1776-46CF-B57F-9695F574BBA0}" srcOrd="1" destOrd="0" parTransId="{A48A6AED-99D3-413B-8F7C-EF20959E8C78}" sibTransId="{6D912D27-C1BB-4BE6-B0A1-9B17AAE9373C}"/>
    <dgm:cxn modelId="{FE13E7A6-4486-41EA-9B56-2366545F7C4C}" type="presOf" srcId="{076875B6-8295-4787-9615-868166F2037F}" destId="{4692245B-71F3-40EE-B07D-31521B7182D5}" srcOrd="0" destOrd="0" presId="urn:microsoft.com/office/officeart/2005/8/layout/vList2"/>
    <dgm:cxn modelId="{652745D0-BEAA-4834-91B8-D1A8F436B6C8}" type="presOf" srcId="{382A0DF8-FF2C-4127-B60F-267F80C18E6E}" destId="{A2D781A6-3FDC-4D80-B265-0B17B10608EE}" srcOrd="0" destOrd="0" presId="urn:microsoft.com/office/officeart/2005/8/layout/vList2"/>
    <dgm:cxn modelId="{4971E8FF-6381-432F-9CB4-946D683F8C8C}" srcId="{871E1A49-96D4-44F9-87AD-AAC5A0AFE730}" destId="{D3394778-50D8-4376-8A1E-09956D94F24F}" srcOrd="3" destOrd="0" parTransId="{B6747004-4479-4605-9B54-8E9FB5A37FBE}" sibTransId="{81158061-22B4-4247-85E5-33C149FEE00C}"/>
    <dgm:cxn modelId="{23DA9367-B2C7-47A9-9C92-F7998C2634D4}" type="presParOf" srcId="{00D7B052-1DE7-45CF-A477-CD64B07FCCEE}" destId="{4692245B-71F3-40EE-B07D-31521B7182D5}" srcOrd="0" destOrd="0" presId="urn:microsoft.com/office/officeart/2005/8/layout/vList2"/>
    <dgm:cxn modelId="{E5C694EF-C7EB-4310-812E-942D166BA6DE}" type="presParOf" srcId="{00D7B052-1DE7-45CF-A477-CD64B07FCCEE}" destId="{ABD92702-09C0-4C53-98B8-980C44BCF38E}" srcOrd="1" destOrd="0" presId="urn:microsoft.com/office/officeart/2005/8/layout/vList2"/>
    <dgm:cxn modelId="{45E4888A-338F-4582-8474-C1CAD160F55A}" type="presParOf" srcId="{00D7B052-1DE7-45CF-A477-CD64B07FCCEE}" destId="{055710FC-3386-4766-ACA7-59C1B50D8A6F}" srcOrd="2" destOrd="0" presId="urn:microsoft.com/office/officeart/2005/8/layout/vList2"/>
    <dgm:cxn modelId="{45E79A1E-926B-40F3-9082-F47CBE0674DF}" type="presParOf" srcId="{00D7B052-1DE7-45CF-A477-CD64B07FCCEE}" destId="{D088B568-6308-4E6B-BF49-207428AB5710}" srcOrd="3" destOrd="0" presId="urn:microsoft.com/office/officeart/2005/8/layout/vList2"/>
    <dgm:cxn modelId="{6D88E1A0-1B5E-4A51-94C5-2B273DC127F5}" type="presParOf" srcId="{00D7B052-1DE7-45CF-A477-CD64B07FCCEE}" destId="{A2D781A6-3FDC-4D80-B265-0B17B10608EE}" srcOrd="4" destOrd="0" presId="urn:microsoft.com/office/officeart/2005/8/layout/vList2"/>
    <dgm:cxn modelId="{7763AB11-916D-4932-9BC0-F11017CAFDC4}" type="presParOf" srcId="{00D7B052-1DE7-45CF-A477-CD64B07FCCEE}" destId="{26EB2A2C-6A0B-4AF3-996C-F549BD769652}" srcOrd="5" destOrd="0" presId="urn:microsoft.com/office/officeart/2005/8/layout/vList2"/>
    <dgm:cxn modelId="{AFB05EF4-68BA-4A13-912F-98A124E2C9D0}" type="presParOf" srcId="{00D7B052-1DE7-45CF-A477-CD64B07FCCEE}" destId="{75BCF096-2DE2-4790-AF02-DEAC433F0E13}" srcOrd="6" destOrd="0" presId="urn:microsoft.com/office/officeart/2005/8/layout/vList2"/>
    <dgm:cxn modelId="{AFF9F03F-0F55-49B6-A638-2D44F1E561F9}" type="presParOf" srcId="{00D7B052-1DE7-45CF-A477-CD64B07FCCEE}" destId="{E4A63C34-BACA-43EC-B86B-A406DABE3A5A}" srcOrd="7" destOrd="0" presId="urn:microsoft.com/office/officeart/2005/8/layout/vList2"/>
    <dgm:cxn modelId="{06F6DDE1-1814-4CDF-AF44-BF387656BE65}" type="presParOf" srcId="{00D7B052-1DE7-45CF-A477-CD64B07FCCEE}" destId="{178EF287-9B9A-4E4D-8A45-3E2AA225648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0742C5-2CA9-4F0A-9F6C-095EC55C90E4}"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C2571272-8BFA-49BB-B409-FDD599495651}">
      <dgm:prSet/>
      <dgm:spPr/>
      <dgm:t>
        <a:bodyPr/>
        <a:lstStyle/>
        <a:p>
          <a:r>
            <a:rPr lang="en-US" b="0" i="0"/>
            <a:t>literary works</a:t>
          </a:r>
          <a:endParaRPr lang="en-US"/>
        </a:p>
      </dgm:t>
    </dgm:pt>
    <dgm:pt modelId="{51EF06BF-48B2-415B-A153-F8DF669E059E}" type="parTrans" cxnId="{198C0A58-2A0E-4839-A859-A6DA3C8A9A12}">
      <dgm:prSet/>
      <dgm:spPr/>
      <dgm:t>
        <a:bodyPr/>
        <a:lstStyle/>
        <a:p>
          <a:endParaRPr lang="en-US"/>
        </a:p>
      </dgm:t>
    </dgm:pt>
    <dgm:pt modelId="{13CF488D-6826-4FE7-9B50-FAD15C0A0781}" type="sibTrans" cxnId="{198C0A58-2A0E-4839-A859-A6DA3C8A9A12}">
      <dgm:prSet/>
      <dgm:spPr/>
      <dgm:t>
        <a:bodyPr/>
        <a:lstStyle/>
        <a:p>
          <a:endParaRPr lang="en-US"/>
        </a:p>
      </dgm:t>
    </dgm:pt>
    <dgm:pt modelId="{7D07F4B3-0C32-453E-9908-F5BBE278E2AC}">
      <dgm:prSet/>
      <dgm:spPr/>
      <dgm:t>
        <a:bodyPr/>
        <a:lstStyle/>
        <a:p>
          <a:r>
            <a:rPr lang="en-US" b="0" i="0"/>
            <a:t>musical works, including any accompanying words</a:t>
          </a:r>
          <a:endParaRPr lang="en-US"/>
        </a:p>
      </dgm:t>
    </dgm:pt>
    <dgm:pt modelId="{60705B3F-9AF3-4309-953E-5F3F65414517}" type="parTrans" cxnId="{C6BDEFC6-ED20-43D7-B5CB-4B9141193D26}">
      <dgm:prSet/>
      <dgm:spPr/>
      <dgm:t>
        <a:bodyPr/>
        <a:lstStyle/>
        <a:p>
          <a:endParaRPr lang="en-US"/>
        </a:p>
      </dgm:t>
    </dgm:pt>
    <dgm:pt modelId="{E26D356F-9737-4941-AD78-25923A18412A}" type="sibTrans" cxnId="{C6BDEFC6-ED20-43D7-B5CB-4B9141193D26}">
      <dgm:prSet/>
      <dgm:spPr/>
      <dgm:t>
        <a:bodyPr/>
        <a:lstStyle/>
        <a:p>
          <a:endParaRPr lang="en-US"/>
        </a:p>
      </dgm:t>
    </dgm:pt>
    <dgm:pt modelId="{E0DA38DD-F38C-488F-B680-D07FF28E2B78}">
      <dgm:prSet/>
      <dgm:spPr/>
      <dgm:t>
        <a:bodyPr/>
        <a:lstStyle/>
        <a:p>
          <a:r>
            <a:rPr lang="en-US" b="0" i="0"/>
            <a:t>dramatic works, including any accompanying music</a:t>
          </a:r>
          <a:endParaRPr lang="en-US"/>
        </a:p>
      </dgm:t>
    </dgm:pt>
    <dgm:pt modelId="{83249673-429D-4AB1-A163-4C1BEB73D768}" type="parTrans" cxnId="{47DE7D85-BEDC-4547-92B1-8172F954F416}">
      <dgm:prSet/>
      <dgm:spPr/>
      <dgm:t>
        <a:bodyPr/>
        <a:lstStyle/>
        <a:p>
          <a:endParaRPr lang="en-US"/>
        </a:p>
      </dgm:t>
    </dgm:pt>
    <dgm:pt modelId="{1EA38A92-8B3C-43E0-A461-C85414E6262F}" type="sibTrans" cxnId="{47DE7D85-BEDC-4547-92B1-8172F954F416}">
      <dgm:prSet/>
      <dgm:spPr/>
      <dgm:t>
        <a:bodyPr/>
        <a:lstStyle/>
        <a:p>
          <a:endParaRPr lang="en-US"/>
        </a:p>
      </dgm:t>
    </dgm:pt>
    <dgm:pt modelId="{D16FB11C-BC27-4415-B87C-DB0D26CA0A52}">
      <dgm:prSet/>
      <dgm:spPr/>
      <dgm:t>
        <a:bodyPr/>
        <a:lstStyle/>
        <a:p>
          <a:r>
            <a:rPr lang="en-US" b="0" i="0"/>
            <a:t>pantomimes and choreographic works</a:t>
          </a:r>
          <a:endParaRPr lang="en-US"/>
        </a:p>
      </dgm:t>
    </dgm:pt>
    <dgm:pt modelId="{85A30872-C610-4678-B539-1B5B8B9E9B3C}" type="parTrans" cxnId="{64AA8067-86A5-412D-A0B8-C4588AFC7CA2}">
      <dgm:prSet/>
      <dgm:spPr/>
      <dgm:t>
        <a:bodyPr/>
        <a:lstStyle/>
        <a:p>
          <a:endParaRPr lang="en-US"/>
        </a:p>
      </dgm:t>
    </dgm:pt>
    <dgm:pt modelId="{DB93B2F6-E8DC-4B42-8060-2AABB38F5697}" type="sibTrans" cxnId="{64AA8067-86A5-412D-A0B8-C4588AFC7CA2}">
      <dgm:prSet/>
      <dgm:spPr/>
      <dgm:t>
        <a:bodyPr/>
        <a:lstStyle/>
        <a:p>
          <a:endParaRPr lang="en-US"/>
        </a:p>
      </dgm:t>
    </dgm:pt>
    <dgm:pt modelId="{D11953BE-3FE7-4A8D-9281-933B807833E3}">
      <dgm:prSet/>
      <dgm:spPr/>
      <dgm:t>
        <a:bodyPr/>
        <a:lstStyle/>
        <a:p>
          <a:r>
            <a:rPr lang="en-US" b="0" i="0"/>
            <a:t>pictorial, graphic, and sculptural works</a:t>
          </a:r>
          <a:endParaRPr lang="en-US"/>
        </a:p>
      </dgm:t>
    </dgm:pt>
    <dgm:pt modelId="{887107E7-6C0B-405E-BE2C-57B51661D457}" type="parTrans" cxnId="{3216F757-E2AA-4C64-A695-08E3E0438938}">
      <dgm:prSet/>
      <dgm:spPr/>
      <dgm:t>
        <a:bodyPr/>
        <a:lstStyle/>
        <a:p>
          <a:endParaRPr lang="en-US"/>
        </a:p>
      </dgm:t>
    </dgm:pt>
    <dgm:pt modelId="{8437E3E5-37BE-4072-81E8-311658368A23}" type="sibTrans" cxnId="{3216F757-E2AA-4C64-A695-08E3E0438938}">
      <dgm:prSet/>
      <dgm:spPr/>
      <dgm:t>
        <a:bodyPr/>
        <a:lstStyle/>
        <a:p>
          <a:endParaRPr lang="en-US"/>
        </a:p>
      </dgm:t>
    </dgm:pt>
    <dgm:pt modelId="{7D1741E9-3E12-4DCC-98B7-2E998C820F70}">
      <dgm:prSet/>
      <dgm:spPr/>
      <dgm:t>
        <a:bodyPr/>
        <a:lstStyle/>
        <a:p>
          <a:r>
            <a:rPr lang="en-US" b="0" i="0"/>
            <a:t>sound recordings</a:t>
          </a:r>
          <a:endParaRPr lang="en-US"/>
        </a:p>
      </dgm:t>
    </dgm:pt>
    <dgm:pt modelId="{FBF9AE69-F32F-459D-8D4D-3039A60A36C0}" type="parTrans" cxnId="{973D80C8-8052-43A9-9548-3FD612A63812}">
      <dgm:prSet/>
      <dgm:spPr/>
      <dgm:t>
        <a:bodyPr/>
        <a:lstStyle/>
        <a:p>
          <a:endParaRPr lang="en-US"/>
        </a:p>
      </dgm:t>
    </dgm:pt>
    <dgm:pt modelId="{68CE379E-34DE-49D0-A05E-1E929ADB9F89}" type="sibTrans" cxnId="{973D80C8-8052-43A9-9548-3FD612A63812}">
      <dgm:prSet/>
      <dgm:spPr/>
      <dgm:t>
        <a:bodyPr/>
        <a:lstStyle/>
        <a:p>
          <a:endParaRPr lang="en-US"/>
        </a:p>
      </dgm:t>
    </dgm:pt>
    <dgm:pt modelId="{83B82DB5-6F73-442F-8507-722D6BCAED75}">
      <dgm:prSet/>
      <dgm:spPr/>
      <dgm:t>
        <a:bodyPr/>
        <a:lstStyle/>
        <a:p>
          <a:r>
            <a:rPr lang="en-US" b="0" i="0"/>
            <a:t>architectural works</a:t>
          </a:r>
          <a:endParaRPr lang="en-US"/>
        </a:p>
      </dgm:t>
    </dgm:pt>
    <dgm:pt modelId="{DB98270C-411E-47F2-9409-74341A1827E4}" type="parTrans" cxnId="{6D53D494-61A7-4570-9D80-9AED7881019D}">
      <dgm:prSet/>
      <dgm:spPr/>
      <dgm:t>
        <a:bodyPr/>
        <a:lstStyle/>
        <a:p>
          <a:endParaRPr lang="en-US"/>
        </a:p>
      </dgm:t>
    </dgm:pt>
    <dgm:pt modelId="{7FC54314-331D-4451-A3A9-90484C6BC61F}" type="sibTrans" cxnId="{6D53D494-61A7-4570-9D80-9AED7881019D}">
      <dgm:prSet/>
      <dgm:spPr/>
      <dgm:t>
        <a:bodyPr/>
        <a:lstStyle/>
        <a:p>
          <a:endParaRPr lang="en-US"/>
        </a:p>
      </dgm:t>
    </dgm:pt>
    <dgm:pt modelId="{C3716E9B-134F-4001-8C5F-7BE38EBDE283}">
      <dgm:prSet/>
      <dgm:spPr/>
      <dgm:t>
        <a:bodyPr/>
        <a:lstStyle/>
        <a:p>
          <a:r>
            <a:rPr lang="en-US" b="0" i="0"/>
            <a:t>computer programs (were considered “literary works” since 1964, and formally protected by law in 1976)</a:t>
          </a:r>
          <a:endParaRPr lang="en-US"/>
        </a:p>
      </dgm:t>
    </dgm:pt>
    <dgm:pt modelId="{7D83F938-F9C8-4CD1-B71B-381D6A2BE59C}" type="parTrans" cxnId="{CF2CBD09-68F4-4D61-867A-E539261794D3}">
      <dgm:prSet/>
      <dgm:spPr/>
      <dgm:t>
        <a:bodyPr/>
        <a:lstStyle/>
        <a:p>
          <a:endParaRPr lang="en-US"/>
        </a:p>
      </dgm:t>
    </dgm:pt>
    <dgm:pt modelId="{D2D00C98-F463-4E6B-9B8F-7C3CB051F190}" type="sibTrans" cxnId="{CF2CBD09-68F4-4D61-867A-E539261794D3}">
      <dgm:prSet/>
      <dgm:spPr/>
      <dgm:t>
        <a:bodyPr/>
        <a:lstStyle/>
        <a:p>
          <a:endParaRPr lang="en-US"/>
        </a:p>
      </dgm:t>
    </dgm:pt>
    <dgm:pt modelId="{A9AC46C7-5E95-4CFE-A039-D4B5F1CEEDEF}">
      <dgm:prSet/>
      <dgm:spPr/>
      <dgm:t>
        <a:bodyPr/>
        <a:lstStyle/>
        <a:p>
          <a:r>
            <a:rPr lang="en-US" b="0" i="0"/>
            <a:t>engineered DNA sequences are even being considered for copyright protection (this is far from settled though)</a:t>
          </a:r>
          <a:endParaRPr lang="en-US"/>
        </a:p>
      </dgm:t>
    </dgm:pt>
    <dgm:pt modelId="{658F3C31-ED52-4E58-9B4F-FAB2EDEF0B42}" type="parTrans" cxnId="{48DBDDDF-0F89-440D-83C9-3BC9B8807FBE}">
      <dgm:prSet/>
      <dgm:spPr/>
      <dgm:t>
        <a:bodyPr/>
        <a:lstStyle/>
        <a:p>
          <a:endParaRPr lang="en-US"/>
        </a:p>
      </dgm:t>
    </dgm:pt>
    <dgm:pt modelId="{84AE66B8-73E0-49ED-A5A7-A0CF40FE17A9}" type="sibTrans" cxnId="{48DBDDDF-0F89-440D-83C9-3BC9B8807FBE}">
      <dgm:prSet/>
      <dgm:spPr/>
      <dgm:t>
        <a:bodyPr/>
        <a:lstStyle/>
        <a:p>
          <a:endParaRPr lang="en-US"/>
        </a:p>
      </dgm:t>
    </dgm:pt>
    <dgm:pt modelId="{D467B153-1DE5-45AA-B917-62E8C31EE3AC}" type="pres">
      <dgm:prSet presAssocID="{EC0742C5-2CA9-4F0A-9F6C-095EC55C90E4}" presName="diagram" presStyleCnt="0">
        <dgm:presLayoutVars>
          <dgm:dir/>
          <dgm:resizeHandles val="exact"/>
        </dgm:presLayoutVars>
      </dgm:prSet>
      <dgm:spPr/>
    </dgm:pt>
    <dgm:pt modelId="{166906E7-4AEB-4485-A87A-8AFBAC211CED}" type="pres">
      <dgm:prSet presAssocID="{C2571272-8BFA-49BB-B409-FDD599495651}" presName="node" presStyleLbl="node1" presStyleIdx="0" presStyleCnt="9">
        <dgm:presLayoutVars>
          <dgm:bulletEnabled val="1"/>
        </dgm:presLayoutVars>
      </dgm:prSet>
      <dgm:spPr/>
    </dgm:pt>
    <dgm:pt modelId="{C2C344E5-EDE6-4232-AEA6-7F69856150AA}" type="pres">
      <dgm:prSet presAssocID="{13CF488D-6826-4FE7-9B50-FAD15C0A0781}" presName="sibTrans" presStyleCnt="0"/>
      <dgm:spPr/>
    </dgm:pt>
    <dgm:pt modelId="{35F52F38-559B-466E-9D1A-2636E477B78C}" type="pres">
      <dgm:prSet presAssocID="{7D07F4B3-0C32-453E-9908-F5BBE278E2AC}" presName="node" presStyleLbl="node1" presStyleIdx="1" presStyleCnt="9">
        <dgm:presLayoutVars>
          <dgm:bulletEnabled val="1"/>
        </dgm:presLayoutVars>
      </dgm:prSet>
      <dgm:spPr/>
    </dgm:pt>
    <dgm:pt modelId="{10DF29A1-D05B-49FF-97CB-1BC3487AB62D}" type="pres">
      <dgm:prSet presAssocID="{E26D356F-9737-4941-AD78-25923A18412A}" presName="sibTrans" presStyleCnt="0"/>
      <dgm:spPr/>
    </dgm:pt>
    <dgm:pt modelId="{5454645F-4DAB-43BE-A8FD-39DA976123DC}" type="pres">
      <dgm:prSet presAssocID="{E0DA38DD-F38C-488F-B680-D07FF28E2B78}" presName="node" presStyleLbl="node1" presStyleIdx="2" presStyleCnt="9">
        <dgm:presLayoutVars>
          <dgm:bulletEnabled val="1"/>
        </dgm:presLayoutVars>
      </dgm:prSet>
      <dgm:spPr/>
    </dgm:pt>
    <dgm:pt modelId="{CF980BCF-3C73-4C24-934E-AD3F74EDE7D7}" type="pres">
      <dgm:prSet presAssocID="{1EA38A92-8B3C-43E0-A461-C85414E6262F}" presName="sibTrans" presStyleCnt="0"/>
      <dgm:spPr/>
    </dgm:pt>
    <dgm:pt modelId="{50247E8D-25D3-43C4-8D2C-F606C8BB756B}" type="pres">
      <dgm:prSet presAssocID="{D16FB11C-BC27-4415-B87C-DB0D26CA0A52}" presName="node" presStyleLbl="node1" presStyleIdx="3" presStyleCnt="9">
        <dgm:presLayoutVars>
          <dgm:bulletEnabled val="1"/>
        </dgm:presLayoutVars>
      </dgm:prSet>
      <dgm:spPr/>
    </dgm:pt>
    <dgm:pt modelId="{F870BE57-D044-449A-B8BC-507038C46A4A}" type="pres">
      <dgm:prSet presAssocID="{DB93B2F6-E8DC-4B42-8060-2AABB38F5697}" presName="sibTrans" presStyleCnt="0"/>
      <dgm:spPr/>
    </dgm:pt>
    <dgm:pt modelId="{A1453F6C-123C-4FB4-BC5C-AA5CB5BFE773}" type="pres">
      <dgm:prSet presAssocID="{D11953BE-3FE7-4A8D-9281-933B807833E3}" presName="node" presStyleLbl="node1" presStyleIdx="4" presStyleCnt="9">
        <dgm:presLayoutVars>
          <dgm:bulletEnabled val="1"/>
        </dgm:presLayoutVars>
      </dgm:prSet>
      <dgm:spPr/>
    </dgm:pt>
    <dgm:pt modelId="{6FEAA493-7372-462A-83A9-2B85664C8E31}" type="pres">
      <dgm:prSet presAssocID="{8437E3E5-37BE-4072-81E8-311658368A23}" presName="sibTrans" presStyleCnt="0"/>
      <dgm:spPr/>
    </dgm:pt>
    <dgm:pt modelId="{FA6A6D89-5FC1-4A2F-8CE9-4B7D3EAC3703}" type="pres">
      <dgm:prSet presAssocID="{7D1741E9-3E12-4DCC-98B7-2E998C820F70}" presName="node" presStyleLbl="node1" presStyleIdx="5" presStyleCnt="9">
        <dgm:presLayoutVars>
          <dgm:bulletEnabled val="1"/>
        </dgm:presLayoutVars>
      </dgm:prSet>
      <dgm:spPr/>
    </dgm:pt>
    <dgm:pt modelId="{F47D5099-5659-47EC-B901-1744BA2B35DE}" type="pres">
      <dgm:prSet presAssocID="{68CE379E-34DE-49D0-A05E-1E929ADB9F89}" presName="sibTrans" presStyleCnt="0"/>
      <dgm:spPr/>
    </dgm:pt>
    <dgm:pt modelId="{B94980F4-5E7F-4AE9-9F7A-59687153A6C4}" type="pres">
      <dgm:prSet presAssocID="{83B82DB5-6F73-442F-8507-722D6BCAED75}" presName="node" presStyleLbl="node1" presStyleIdx="6" presStyleCnt="9">
        <dgm:presLayoutVars>
          <dgm:bulletEnabled val="1"/>
        </dgm:presLayoutVars>
      </dgm:prSet>
      <dgm:spPr/>
    </dgm:pt>
    <dgm:pt modelId="{FF66DDF6-EF4C-4285-A7E0-01C485D4221C}" type="pres">
      <dgm:prSet presAssocID="{7FC54314-331D-4451-A3A9-90484C6BC61F}" presName="sibTrans" presStyleCnt="0"/>
      <dgm:spPr/>
    </dgm:pt>
    <dgm:pt modelId="{1E6016E3-A6C6-4B84-AD36-A9770439E250}" type="pres">
      <dgm:prSet presAssocID="{C3716E9B-134F-4001-8C5F-7BE38EBDE283}" presName="node" presStyleLbl="node1" presStyleIdx="7" presStyleCnt="9">
        <dgm:presLayoutVars>
          <dgm:bulletEnabled val="1"/>
        </dgm:presLayoutVars>
      </dgm:prSet>
      <dgm:spPr/>
    </dgm:pt>
    <dgm:pt modelId="{45F80BDE-FEF7-4E54-8043-F626FEFDCEC7}" type="pres">
      <dgm:prSet presAssocID="{D2D00C98-F463-4E6B-9B8F-7C3CB051F190}" presName="sibTrans" presStyleCnt="0"/>
      <dgm:spPr/>
    </dgm:pt>
    <dgm:pt modelId="{A18DB05A-A2F5-42F6-BB21-A77A12768AE1}" type="pres">
      <dgm:prSet presAssocID="{A9AC46C7-5E95-4CFE-A039-D4B5F1CEEDEF}" presName="node" presStyleLbl="node1" presStyleIdx="8" presStyleCnt="9">
        <dgm:presLayoutVars>
          <dgm:bulletEnabled val="1"/>
        </dgm:presLayoutVars>
      </dgm:prSet>
      <dgm:spPr/>
    </dgm:pt>
  </dgm:ptLst>
  <dgm:cxnLst>
    <dgm:cxn modelId="{C3C18C09-F77E-44D3-A322-79EE70EBCE30}" type="presOf" srcId="{83B82DB5-6F73-442F-8507-722D6BCAED75}" destId="{B94980F4-5E7F-4AE9-9F7A-59687153A6C4}" srcOrd="0" destOrd="0" presId="urn:microsoft.com/office/officeart/2005/8/layout/default"/>
    <dgm:cxn modelId="{CF2CBD09-68F4-4D61-867A-E539261794D3}" srcId="{EC0742C5-2CA9-4F0A-9F6C-095EC55C90E4}" destId="{C3716E9B-134F-4001-8C5F-7BE38EBDE283}" srcOrd="7" destOrd="0" parTransId="{7D83F938-F9C8-4CD1-B71B-381D6A2BE59C}" sibTransId="{D2D00C98-F463-4E6B-9B8F-7C3CB051F190}"/>
    <dgm:cxn modelId="{BDB7C119-C13F-4627-A4BC-7F35D76E23A8}" type="presOf" srcId="{7D07F4B3-0C32-453E-9908-F5BBE278E2AC}" destId="{35F52F38-559B-466E-9D1A-2636E477B78C}" srcOrd="0" destOrd="0" presId="urn:microsoft.com/office/officeart/2005/8/layout/default"/>
    <dgm:cxn modelId="{7C199F31-C1B1-4206-9BB7-C4EE82D71B95}" type="presOf" srcId="{7D1741E9-3E12-4DCC-98B7-2E998C820F70}" destId="{FA6A6D89-5FC1-4A2F-8CE9-4B7D3EAC3703}" srcOrd="0" destOrd="0" presId="urn:microsoft.com/office/officeart/2005/8/layout/default"/>
    <dgm:cxn modelId="{316F1339-3EA0-4888-BAE8-9DA673DD9095}" type="presOf" srcId="{EC0742C5-2CA9-4F0A-9F6C-095EC55C90E4}" destId="{D467B153-1DE5-45AA-B917-62E8C31EE3AC}" srcOrd="0" destOrd="0" presId="urn:microsoft.com/office/officeart/2005/8/layout/default"/>
    <dgm:cxn modelId="{64AA8067-86A5-412D-A0B8-C4588AFC7CA2}" srcId="{EC0742C5-2CA9-4F0A-9F6C-095EC55C90E4}" destId="{D16FB11C-BC27-4415-B87C-DB0D26CA0A52}" srcOrd="3" destOrd="0" parTransId="{85A30872-C610-4678-B539-1B5B8B9E9B3C}" sibTransId="{DB93B2F6-E8DC-4B42-8060-2AABB38F5697}"/>
    <dgm:cxn modelId="{3216F757-E2AA-4C64-A695-08E3E0438938}" srcId="{EC0742C5-2CA9-4F0A-9F6C-095EC55C90E4}" destId="{D11953BE-3FE7-4A8D-9281-933B807833E3}" srcOrd="4" destOrd="0" parTransId="{887107E7-6C0B-405E-BE2C-57B51661D457}" sibTransId="{8437E3E5-37BE-4072-81E8-311658368A23}"/>
    <dgm:cxn modelId="{198C0A58-2A0E-4839-A859-A6DA3C8A9A12}" srcId="{EC0742C5-2CA9-4F0A-9F6C-095EC55C90E4}" destId="{C2571272-8BFA-49BB-B409-FDD599495651}" srcOrd="0" destOrd="0" parTransId="{51EF06BF-48B2-415B-A153-F8DF669E059E}" sibTransId="{13CF488D-6826-4FE7-9B50-FAD15C0A0781}"/>
    <dgm:cxn modelId="{2241E15A-948A-4C76-8B26-F25ADA9807F0}" type="presOf" srcId="{D11953BE-3FE7-4A8D-9281-933B807833E3}" destId="{A1453F6C-123C-4FB4-BC5C-AA5CB5BFE773}" srcOrd="0" destOrd="0" presId="urn:microsoft.com/office/officeart/2005/8/layout/default"/>
    <dgm:cxn modelId="{47DE7D85-BEDC-4547-92B1-8172F954F416}" srcId="{EC0742C5-2CA9-4F0A-9F6C-095EC55C90E4}" destId="{E0DA38DD-F38C-488F-B680-D07FF28E2B78}" srcOrd="2" destOrd="0" parTransId="{83249673-429D-4AB1-A163-4C1BEB73D768}" sibTransId="{1EA38A92-8B3C-43E0-A461-C85414E6262F}"/>
    <dgm:cxn modelId="{765E7E92-4F87-4840-BFE6-3A3D10DCF3F4}" type="presOf" srcId="{C2571272-8BFA-49BB-B409-FDD599495651}" destId="{166906E7-4AEB-4485-A87A-8AFBAC211CED}" srcOrd="0" destOrd="0" presId="urn:microsoft.com/office/officeart/2005/8/layout/default"/>
    <dgm:cxn modelId="{6D53D494-61A7-4570-9D80-9AED7881019D}" srcId="{EC0742C5-2CA9-4F0A-9F6C-095EC55C90E4}" destId="{83B82DB5-6F73-442F-8507-722D6BCAED75}" srcOrd="6" destOrd="0" parTransId="{DB98270C-411E-47F2-9409-74341A1827E4}" sibTransId="{7FC54314-331D-4451-A3A9-90484C6BC61F}"/>
    <dgm:cxn modelId="{8BFF9D9D-8C7C-4929-B1D3-C815CB6D9FD3}" type="presOf" srcId="{A9AC46C7-5E95-4CFE-A039-D4B5F1CEEDEF}" destId="{A18DB05A-A2F5-42F6-BB21-A77A12768AE1}" srcOrd="0" destOrd="0" presId="urn:microsoft.com/office/officeart/2005/8/layout/default"/>
    <dgm:cxn modelId="{C6BDEFC6-ED20-43D7-B5CB-4B9141193D26}" srcId="{EC0742C5-2CA9-4F0A-9F6C-095EC55C90E4}" destId="{7D07F4B3-0C32-453E-9908-F5BBE278E2AC}" srcOrd="1" destOrd="0" parTransId="{60705B3F-9AF3-4309-953E-5F3F65414517}" sibTransId="{E26D356F-9737-4941-AD78-25923A18412A}"/>
    <dgm:cxn modelId="{55E32EC8-3029-452D-AA35-CFE505F8D265}" type="presOf" srcId="{C3716E9B-134F-4001-8C5F-7BE38EBDE283}" destId="{1E6016E3-A6C6-4B84-AD36-A9770439E250}" srcOrd="0" destOrd="0" presId="urn:microsoft.com/office/officeart/2005/8/layout/default"/>
    <dgm:cxn modelId="{973D80C8-8052-43A9-9548-3FD612A63812}" srcId="{EC0742C5-2CA9-4F0A-9F6C-095EC55C90E4}" destId="{7D1741E9-3E12-4DCC-98B7-2E998C820F70}" srcOrd="5" destOrd="0" parTransId="{FBF9AE69-F32F-459D-8D4D-3039A60A36C0}" sibTransId="{68CE379E-34DE-49D0-A05E-1E929ADB9F89}"/>
    <dgm:cxn modelId="{F8B8DED8-118B-4530-A367-23D388A4FE68}" type="presOf" srcId="{D16FB11C-BC27-4415-B87C-DB0D26CA0A52}" destId="{50247E8D-25D3-43C4-8D2C-F606C8BB756B}" srcOrd="0" destOrd="0" presId="urn:microsoft.com/office/officeart/2005/8/layout/default"/>
    <dgm:cxn modelId="{48DBDDDF-0F89-440D-83C9-3BC9B8807FBE}" srcId="{EC0742C5-2CA9-4F0A-9F6C-095EC55C90E4}" destId="{A9AC46C7-5E95-4CFE-A039-D4B5F1CEEDEF}" srcOrd="8" destOrd="0" parTransId="{658F3C31-ED52-4E58-9B4F-FAB2EDEF0B42}" sibTransId="{84AE66B8-73E0-49ED-A5A7-A0CF40FE17A9}"/>
    <dgm:cxn modelId="{4D6059F4-49C0-41C2-9CF8-1FAF44D95984}" type="presOf" srcId="{E0DA38DD-F38C-488F-B680-D07FF28E2B78}" destId="{5454645F-4DAB-43BE-A8FD-39DA976123DC}" srcOrd="0" destOrd="0" presId="urn:microsoft.com/office/officeart/2005/8/layout/default"/>
    <dgm:cxn modelId="{A377CBC3-A75A-43E9-9704-448527DE5B58}" type="presParOf" srcId="{D467B153-1DE5-45AA-B917-62E8C31EE3AC}" destId="{166906E7-4AEB-4485-A87A-8AFBAC211CED}" srcOrd="0" destOrd="0" presId="urn:microsoft.com/office/officeart/2005/8/layout/default"/>
    <dgm:cxn modelId="{861D52F5-3E6A-4368-A577-9B574C765373}" type="presParOf" srcId="{D467B153-1DE5-45AA-B917-62E8C31EE3AC}" destId="{C2C344E5-EDE6-4232-AEA6-7F69856150AA}" srcOrd="1" destOrd="0" presId="urn:microsoft.com/office/officeart/2005/8/layout/default"/>
    <dgm:cxn modelId="{186BD712-9FBC-429C-80C9-92DCEA2D88E8}" type="presParOf" srcId="{D467B153-1DE5-45AA-B917-62E8C31EE3AC}" destId="{35F52F38-559B-466E-9D1A-2636E477B78C}" srcOrd="2" destOrd="0" presId="urn:microsoft.com/office/officeart/2005/8/layout/default"/>
    <dgm:cxn modelId="{5CB1D8A6-FBF8-4BB8-88F1-04F9E03BCDA5}" type="presParOf" srcId="{D467B153-1DE5-45AA-B917-62E8C31EE3AC}" destId="{10DF29A1-D05B-49FF-97CB-1BC3487AB62D}" srcOrd="3" destOrd="0" presId="urn:microsoft.com/office/officeart/2005/8/layout/default"/>
    <dgm:cxn modelId="{2CE0F664-BCF7-4EDD-9ECA-E08E49ED6B8F}" type="presParOf" srcId="{D467B153-1DE5-45AA-B917-62E8C31EE3AC}" destId="{5454645F-4DAB-43BE-A8FD-39DA976123DC}" srcOrd="4" destOrd="0" presId="urn:microsoft.com/office/officeart/2005/8/layout/default"/>
    <dgm:cxn modelId="{72DAAF0F-906B-4BE1-A970-4873471AE9A7}" type="presParOf" srcId="{D467B153-1DE5-45AA-B917-62E8C31EE3AC}" destId="{CF980BCF-3C73-4C24-934E-AD3F74EDE7D7}" srcOrd="5" destOrd="0" presId="urn:microsoft.com/office/officeart/2005/8/layout/default"/>
    <dgm:cxn modelId="{362C8B4D-252B-423B-968D-820C8BFB577C}" type="presParOf" srcId="{D467B153-1DE5-45AA-B917-62E8C31EE3AC}" destId="{50247E8D-25D3-43C4-8D2C-F606C8BB756B}" srcOrd="6" destOrd="0" presId="urn:microsoft.com/office/officeart/2005/8/layout/default"/>
    <dgm:cxn modelId="{E589A667-B2BA-477D-B2A5-2B429E53BED8}" type="presParOf" srcId="{D467B153-1DE5-45AA-B917-62E8C31EE3AC}" destId="{F870BE57-D044-449A-B8BC-507038C46A4A}" srcOrd="7" destOrd="0" presId="urn:microsoft.com/office/officeart/2005/8/layout/default"/>
    <dgm:cxn modelId="{32EBC04C-C555-48C5-A78E-1BA5564DF287}" type="presParOf" srcId="{D467B153-1DE5-45AA-B917-62E8C31EE3AC}" destId="{A1453F6C-123C-4FB4-BC5C-AA5CB5BFE773}" srcOrd="8" destOrd="0" presId="urn:microsoft.com/office/officeart/2005/8/layout/default"/>
    <dgm:cxn modelId="{64CBE32E-FC8D-49A3-A443-4AFED48B05B7}" type="presParOf" srcId="{D467B153-1DE5-45AA-B917-62E8C31EE3AC}" destId="{6FEAA493-7372-462A-83A9-2B85664C8E31}" srcOrd="9" destOrd="0" presId="urn:microsoft.com/office/officeart/2005/8/layout/default"/>
    <dgm:cxn modelId="{594E92B8-1D3E-421B-84D4-7DA7AA2B6157}" type="presParOf" srcId="{D467B153-1DE5-45AA-B917-62E8C31EE3AC}" destId="{FA6A6D89-5FC1-4A2F-8CE9-4B7D3EAC3703}" srcOrd="10" destOrd="0" presId="urn:microsoft.com/office/officeart/2005/8/layout/default"/>
    <dgm:cxn modelId="{26BD52E7-8BA3-42DC-BF89-41116E7D8BD8}" type="presParOf" srcId="{D467B153-1DE5-45AA-B917-62E8C31EE3AC}" destId="{F47D5099-5659-47EC-B901-1744BA2B35DE}" srcOrd="11" destOrd="0" presId="urn:microsoft.com/office/officeart/2005/8/layout/default"/>
    <dgm:cxn modelId="{FC10538C-0C6C-4004-8FDB-D47E8F13A5FB}" type="presParOf" srcId="{D467B153-1DE5-45AA-B917-62E8C31EE3AC}" destId="{B94980F4-5E7F-4AE9-9F7A-59687153A6C4}" srcOrd="12" destOrd="0" presId="urn:microsoft.com/office/officeart/2005/8/layout/default"/>
    <dgm:cxn modelId="{9882CD75-D8C2-4F6B-BEFB-7BD6D80405DE}" type="presParOf" srcId="{D467B153-1DE5-45AA-B917-62E8C31EE3AC}" destId="{FF66DDF6-EF4C-4285-A7E0-01C485D4221C}" srcOrd="13" destOrd="0" presId="urn:microsoft.com/office/officeart/2005/8/layout/default"/>
    <dgm:cxn modelId="{E94AB864-DC22-4710-A049-B9533C8A15D2}" type="presParOf" srcId="{D467B153-1DE5-45AA-B917-62E8C31EE3AC}" destId="{1E6016E3-A6C6-4B84-AD36-A9770439E250}" srcOrd="14" destOrd="0" presId="urn:microsoft.com/office/officeart/2005/8/layout/default"/>
    <dgm:cxn modelId="{1BAA6ECA-3AD4-45BD-B242-7C02E496031D}" type="presParOf" srcId="{D467B153-1DE5-45AA-B917-62E8C31EE3AC}" destId="{45F80BDE-FEF7-4E54-8043-F626FEFDCEC7}" srcOrd="15" destOrd="0" presId="urn:microsoft.com/office/officeart/2005/8/layout/default"/>
    <dgm:cxn modelId="{7B599780-1B4F-4EAA-BCAB-3ECE0505B3B6}" type="presParOf" srcId="{D467B153-1DE5-45AA-B917-62E8C31EE3AC}" destId="{A18DB05A-A2F5-42F6-BB21-A77A12768AE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ABC424-1155-4E34-A88B-0DD3FC5B6E4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2409B5C-C5F8-4331-BF28-B660D043CD6F}">
      <dgm:prSet/>
      <dgm:spPr/>
      <dgm:t>
        <a:bodyPr/>
        <a:lstStyle/>
        <a:p>
          <a:r>
            <a:rPr lang="en-US"/>
            <a:t>Copyright</a:t>
          </a:r>
        </a:p>
      </dgm:t>
    </dgm:pt>
    <dgm:pt modelId="{794AF21D-F049-4A60-B18F-613A01A2138B}" type="parTrans" cxnId="{16352A92-89DE-43B3-BE33-EAFB57477385}">
      <dgm:prSet/>
      <dgm:spPr/>
      <dgm:t>
        <a:bodyPr/>
        <a:lstStyle/>
        <a:p>
          <a:endParaRPr lang="en-US"/>
        </a:p>
      </dgm:t>
    </dgm:pt>
    <dgm:pt modelId="{7D05D010-7EC8-49D5-86F0-454A089AB3F0}" type="sibTrans" cxnId="{16352A92-89DE-43B3-BE33-EAFB57477385}">
      <dgm:prSet/>
      <dgm:spPr/>
      <dgm:t>
        <a:bodyPr/>
        <a:lstStyle/>
        <a:p>
          <a:endParaRPr lang="en-US"/>
        </a:p>
      </dgm:t>
    </dgm:pt>
    <dgm:pt modelId="{8AB3233E-3604-40C5-A46E-9C6A48BD0FDB}">
      <dgm:prSet/>
      <dgm:spPr/>
      <dgm:t>
        <a:bodyPr/>
        <a:lstStyle/>
        <a:p>
          <a:r>
            <a:rPr lang="en-US"/>
            <a:t>Trademarks: </a:t>
          </a:r>
          <a:r>
            <a:rPr lang="en-US" b="0" i="0"/>
            <a:t>protect marks that distinguish goods and services such as brand names, logos, and symbols.</a:t>
          </a:r>
          <a:endParaRPr lang="en-US"/>
        </a:p>
      </dgm:t>
    </dgm:pt>
    <dgm:pt modelId="{15592574-4106-462E-AB6D-9303F43D560B}" type="parTrans" cxnId="{D6FA2506-B6BA-419F-A16E-1C9F91753C96}">
      <dgm:prSet/>
      <dgm:spPr/>
      <dgm:t>
        <a:bodyPr/>
        <a:lstStyle/>
        <a:p>
          <a:endParaRPr lang="en-US"/>
        </a:p>
      </dgm:t>
    </dgm:pt>
    <dgm:pt modelId="{6326ACC0-66E0-4484-936E-6A45EFF2E0F5}" type="sibTrans" cxnId="{D6FA2506-B6BA-419F-A16E-1C9F91753C96}">
      <dgm:prSet/>
      <dgm:spPr/>
      <dgm:t>
        <a:bodyPr/>
        <a:lstStyle/>
        <a:p>
          <a:endParaRPr lang="en-US"/>
        </a:p>
      </dgm:t>
    </dgm:pt>
    <dgm:pt modelId="{3C88A5E7-F3E5-4D5A-817B-E5F7971B6410}">
      <dgm:prSet/>
      <dgm:spPr/>
      <dgm:t>
        <a:bodyPr/>
        <a:lstStyle/>
        <a:p>
          <a:r>
            <a:rPr lang="en-US"/>
            <a:t>Patents: </a:t>
          </a:r>
          <a:r>
            <a:rPr lang="en-US" b="0" i="0"/>
            <a:t>apply to new and useful inventions, granting the owner exclusive rights to make, use, or sell the invention.</a:t>
          </a:r>
          <a:endParaRPr lang="en-US"/>
        </a:p>
      </dgm:t>
    </dgm:pt>
    <dgm:pt modelId="{2EBF7850-5229-48CB-8EAA-D913044982DD}" type="parTrans" cxnId="{6830D446-F7FA-4116-A1FB-FD150B3E95F4}">
      <dgm:prSet/>
      <dgm:spPr/>
      <dgm:t>
        <a:bodyPr/>
        <a:lstStyle/>
        <a:p>
          <a:endParaRPr lang="en-US"/>
        </a:p>
      </dgm:t>
    </dgm:pt>
    <dgm:pt modelId="{35F07A68-727A-40AE-8967-6E0596E5CAA0}" type="sibTrans" cxnId="{6830D446-F7FA-4116-A1FB-FD150B3E95F4}">
      <dgm:prSet/>
      <dgm:spPr/>
      <dgm:t>
        <a:bodyPr/>
        <a:lstStyle/>
        <a:p>
          <a:endParaRPr lang="en-US"/>
        </a:p>
      </dgm:t>
    </dgm:pt>
    <dgm:pt modelId="{1C83CD41-EB71-4448-9FD2-9029E3C5AE4E}" type="pres">
      <dgm:prSet presAssocID="{ADABC424-1155-4E34-A88B-0DD3FC5B6E49}" presName="root" presStyleCnt="0">
        <dgm:presLayoutVars>
          <dgm:dir/>
          <dgm:resizeHandles val="exact"/>
        </dgm:presLayoutVars>
      </dgm:prSet>
      <dgm:spPr/>
    </dgm:pt>
    <dgm:pt modelId="{4473AC79-65D9-432B-977D-7E6B2332B812}" type="pres">
      <dgm:prSet presAssocID="{32409B5C-C5F8-4331-BF28-B660D043CD6F}" presName="compNode" presStyleCnt="0"/>
      <dgm:spPr/>
    </dgm:pt>
    <dgm:pt modelId="{0F00E097-133A-466C-ABBB-BC766A08D359}" type="pres">
      <dgm:prSet presAssocID="{32409B5C-C5F8-4331-BF28-B660D043CD6F}" presName="bgRect" presStyleLbl="bgShp" presStyleIdx="0" presStyleCnt="3"/>
      <dgm:spPr/>
    </dgm:pt>
    <dgm:pt modelId="{6FB7ECEA-DDA1-4935-A277-1D0B7E2A046E}" type="pres">
      <dgm:prSet presAssocID="{32409B5C-C5F8-4331-BF28-B660D043CD6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19E732D-2DA2-405E-BAF9-75C8F90AD195}" type="pres">
      <dgm:prSet presAssocID="{32409B5C-C5F8-4331-BF28-B660D043CD6F}" presName="spaceRect" presStyleCnt="0"/>
      <dgm:spPr/>
    </dgm:pt>
    <dgm:pt modelId="{BCA9CA1C-BF8D-4A1A-AC8D-790E835F8F73}" type="pres">
      <dgm:prSet presAssocID="{32409B5C-C5F8-4331-BF28-B660D043CD6F}" presName="parTx" presStyleLbl="revTx" presStyleIdx="0" presStyleCnt="3">
        <dgm:presLayoutVars>
          <dgm:chMax val="0"/>
          <dgm:chPref val="0"/>
        </dgm:presLayoutVars>
      </dgm:prSet>
      <dgm:spPr/>
    </dgm:pt>
    <dgm:pt modelId="{7C0158D5-935A-4C0A-9A86-2958F97B7152}" type="pres">
      <dgm:prSet presAssocID="{7D05D010-7EC8-49D5-86F0-454A089AB3F0}" presName="sibTrans" presStyleCnt="0"/>
      <dgm:spPr/>
    </dgm:pt>
    <dgm:pt modelId="{4C9AA21C-A646-47EF-B3F4-5CC060205CFF}" type="pres">
      <dgm:prSet presAssocID="{8AB3233E-3604-40C5-A46E-9C6A48BD0FDB}" presName="compNode" presStyleCnt="0"/>
      <dgm:spPr/>
    </dgm:pt>
    <dgm:pt modelId="{5DDF57DA-A48F-4AEE-89CF-5A273E1A54F0}" type="pres">
      <dgm:prSet presAssocID="{8AB3233E-3604-40C5-A46E-9C6A48BD0FDB}" presName="bgRect" presStyleLbl="bgShp" presStyleIdx="1" presStyleCnt="3"/>
      <dgm:spPr/>
    </dgm:pt>
    <dgm:pt modelId="{208CB5EE-3587-4E51-95DD-47C63AA36630}" type="pres">
      <dgm:prSet presAssocID="{8AB3233E-3604-40C5-A46E-9C6A48BD0F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8C870BA0-31EA-4035-A8A9-75C4C2BB80F9}" type="pres">
      <dgm:prSet presAssocID="{8AB3233E-3604-40C5-A46E-9C6A48BD0FDB}" presName="spaceRect" presStyleCnt="0"/>
      <dgm:spPr/>
    </dgm:pt>
    <dgm:pt modelId="{0CF09107-757B-4B1D-B3E4-349998CBE226}" type="pres">
      <dgm:prSet presAssocID="{8AB3233E-3604-40C5-A46E-9C6A48BD0FDB}" presName="parTx" presStyleLbl="revTx" presStyleIdx="1" presStyleCnt="3">
        <dgm:presLayoutVars>
          <dgm:chMax val="0"/>
          <dgm:chPref val="0"/>
        </dgm:presLayoutVars>
      </dgm:prSet>
      <dgm:spPr/>
    </dgm:pt>
    <dgm:pt modelId="{D1C2B24D-56DB-444B-BAF1-AD0B713D512E}" type="pres">
      <dgm:prSet presAssocID="{6326ACC0-66E0-4484-936E-6A45EFF2E0F5}" presName="sibTrans" presStyleCnt="0"/>
      <dgm:spPr/>
    </dgm:pt>
    <dgm:pt modelId="{73A3EB73-7A46-4F30-BEB5-E9FC01910B0E}" type="pres">
      <dgm:prSet presAssocID="{3C88A5E7-F3E5-4D5A-817B-E5F7971B6410}" presName="compNode" presStyleCnt="0"/>
      <dgm:spPr/>
    </dgm:pt>
    <dgm:pt modelId="{6E64CD99-33FA-4424-814A-037FBE00294A}" type="pres">
      <dgm:prSet presAssocID="{3C88A5E7-F3E5-4D5A-817B-E5F7971B6410}" presName="bgRect" presStyleLbl="bgShp" presStyleIdx="2" presStyleCnt="3"/>
      <dgm:spPr/>
    </dgm:pt>
    <dgm:pt modelId="{404EA7DB-A768-468B-A3FB-B2A6DF934FB3}" type="pres">
      <dgm:prSet presAssocID="{3C88A5E7-F3E5-4D5A-817B-E5F7971B64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D80E320D-7451-4FBF-B6AD-633118A074EB}" type="pres">
      <dgm:prSet presAssocID="{3C88A5E7-F3E5-4D5A-817B-E5F7971B6410}" presName="spaceRect" presStyleCnt="0"/>
      <dgm:spPr/>
    </dgm:pt>
    <dgm:pt modelId="{E87C53C3-8476-498A-934D-B1E606DE31AE}" type="pres">
      <dgm:prSet presAssocID="{3C88A5E7-F3E5-4D5A-817B-E5F7971B6410}" presName="parTx" presStyleLbl="revTx" presStyleIdx="2" presStyleCnt="3">
        <dgm:presLayoutVars>
          <dgm:chMax val="0"/>
          <dgm:chPref val="0"/>
        </dgm:presLayoutVars>
      </dgm:prSet>
      <dgm:spPr/>
    </dgm:pt>
  </dgm:ptLst>
  <dgm:cxnLst>
    <dgm:cxn modelId="{F1C8AC04-ED98-4501-8FD4-64C10C82438B}" type="presOf" srcId="{3C88A5E7-F3E5-4D5A-817B-E5F7971B6410}" destId="{E87C53C3-8476-498A-934D-B1E606DE31AE}" srcOrd="0" destOrd="0" presId="urn:microsoft.com/office/officeart/2018/2/layout/IconVerticalSolidList"/>
    <dgm:cxn modelId="{D6FA2506-B6BA-419F-A16E-1C9F91753C96}" srcId="{ADABC424-1155-4E34-A88B-0DD3FC5B6E49}" destId="{8AB3233E-3604-40C5-A46E-9C6A48BD0FDB}" srcOrd="1" destOrd="0" parTransId="{15592574-4106-462E-AB6D-9303F43D560B}" sibTransId="{6326ACC0-66E0-4484-936E-6A45EFF2E0F5}"/>
    <dgm:cxn modelId="{4878C35D-CA98-415A-A940-2D375E671ECA}" type="presOf" srcId="{8AB3233E-3604-40C5-A46E-9C6A48BD0FDB}" destId="{0CF09107-757B-4B1D-B3E4-349998CBE226}" srcOrd="0" destOrd="0" presId="urn:microsoft.com/office/officeart/2018/2/layout/IconVerticalSolidList"/>
    <dgm:cxn modelId="{6830D446-F7FA-4116-A1FB-FD150B3E95F4}" srcId="{ADABC424-1155-4E34-A88B-0DD3FC5B6E49}" destId="{3C88A5E7-F3E5-4D5A-817B-E5F7971B6410}" srcOrd="2" destOrd="0" parTransId="{2EBF7850-5229-48CB-8EAA-D913044982DD}" sibTransId="{35F07A68-727A-40AE-8967-6E0596E5CAA0}"/>
    <dgm:cxn modelId="{16352A92-89DE-43B3-BE33-EAFB57477385}" srcId="{ADABC424-1155-4E34-A88B-0DD3FC5B6E49}" destId="{32409B5C-C5F8-4331-BF28-B660D043CD6F}" srcOrd="0" destOrd="0" parTransId="{794AF21D-F049-4A60-B18F-613A01A2138B}" sibTransId="{7D05D010-7EC8-49D5-86F0-454A089AB3F0}"/>
    <dgm:cxn modelId="{7A3DE4E8-5973-45F4-AEB7-0926169C015D}" type="presOf" srcId="{32409B5C-C5F8-4331-BF28-B660D043CD6F}" destId="{BCA9CA1C-BF8D-4A1A-AC8D-790E835F8F73}" srcOrd="0" destOrd="0" presId="urn:microsoft.com/office/officeart/2018/2/layout/IconVerticalSolidList"/>
    <dgm:cxn modelId="{CBEB66F3-68F8-44C4-93F2-755B7F5120A5}" type="presOf" srcId="{ADABC424-1155-4E34-A88B-0DD3FC5B6E49}" destId="{1C83CD41-EB71-4448-9FD2-9029E3C5AE4E}" srcOrd="0" destOrd="0" presId="urn:microsoft.com/office/officeart/2018/2/layout/IconVerticalSolidList"/>
    <dgm:cxn modelId="{B844D3C4-1197-47FD-9033-2640BD847C96}" type="presParOf" srcId="{1C83CD41-EB71-4448-9FD2-9029E3C5AE4E}" destId="{4473AC79-65D9-432B-977D-7E6B2332B812}" srcOrd="0" destOrd="0" presId="urn:microsoft.com/office/officeart/2018/2/layout/IconVerticalSolidList"/>
    <dgm:cxn modelId="{FB7475C0-418B-4ACE-B97A-6CF70731735F}" type="presParOf" srcId="{4473AC79-65D9-432B-977D-7E6B2332B812}" destId="{0F00E097-133A-466C-ABBB-BC766A08D359}" srcOrd="0" destOrd="0" presId="urn:microsoft.com/office/officeart/2018/2/layout/IconVerticalSolidList"/>
    <dgm:cxn modelId="{2F433F64-8240-414B-B8CD-3FA318FBC766}" type="presParOf" srcId="{4473AC79-65D9-432B-977D-7E6B2332B812}" destId="{6FB7ECEA-DDA1-4935-A277-1D0B7E2A046E}" srcOrd="1" destOrd="0" presId="urn:microsoft.com/office/officeart/2018/2/layout/IconVerticalSolidList"/>
    <dgm:cxn modelId="{3AFB1C80-73B1-45B4-B734-92A70E8F25D7}" type="presParOf" srcId="{4473AC79-65D9-432B-977D-7E6B2332B812}" destId="{E19E732D-2DA2-405E-BAF9-75C8F90AD195}" srcOrd="2" destOrd="0" presId="urn:microsoft.com/office/officeart/2018/2/layout/IconVerticalSolidList"/>
    <dgm:cxn modelId="{954F0BF1-CE73-4C9E-B98C-638814591088}" type="presParOf" srcId="{4473AC79-65D9-432B-977D-7E6B2332B812}" destId="{BCA9CA1C-BF8D-4A1A-AC8D-790E835F8F73}" srcOrd="3" destOrd="0" presId="urn:microsoft.com/office/officeart/2018/2/layout/IconVerticalSolidList"/>
    <dgm:cxn modelId="{E960C623-3140-4850-9D4D-98BAD7CB7820}" type="presParOf" srcId="{1C83CD41-EB71-4448-9FD2-9029E3C5AE4E}" destId="{7C0158D5-935A-4C0A-9A86-2958F97B7152}" srcOrd="1" destOrd="0" presId="urn:microsoft.com/office/officeart/2018/2/layout/IconVerticalSolidList"/>
    <dgm:cxn modelId="{5A78E4D2-9F9B-4B5E-96E4-FB42EB4CDA7D}" type="presParOf" srcId="{1C83CD41-EB71-4448-9FD2-9029E3C5AE4E}" destId="{4C9AA21C-A646-47EF-B3F4-5CC060205CFF}" srcOrd="2" destOrd="0" presId="urn:microsoft.com/office/officeart/2018/2/layout/IconVerticalSolidList"/>
    <dgm:cxn modelId="{CC5B5B71-749B-4603-90C6-ED62CA095216}" type="presParOf" srcId="{4C9AA21C-A646-47EF-B3F4-5CC060205CFF}" destId="{5DDF57DA-A48F-4AEE-89CF-5A273E1A54F0}" srcOrd="0" destOrd="0" presId="urn:microsoft.com/office/officeart/2018/2/layout/IconVerticalSolidList"/>
    <dgm:cxn modelId="{2B603892-F739-4085-891C-8C2AE20A5C59}" type="presParOf" srcId="{4C9AA21C-A646-47EF-B3F4-5CC060205CFF}" destId="{208CB5EE-3587-4E51-95DD-47C63AA36630}" srcOrd="1" destOrd="0" presId="urn:microsoft.com/office/officeart/2018/2/layout/IconVerticalSolidList"/>
    <dgm:cxn modelId="{1EFE2C55-F76C-4572-96A0-298A70E9D0F9}" type="presParOf" srcId="{4C9AA21C-A646-47EF-B3F4-5CC060205CFF}" destId="{8C870BA0-31EA-4035-A8A9-75C4C2BB80F9}" srcOrd="2" destOrd="0" presId="urn:microsoft.com/office/officeart/2018/2/layout/IconVerticalSolidList"/>
    <dgm:cxn modelId="{5A729967-4A16-4358-82A2-F6F4ECDACD68}" type="presParOf" srcId="{4C9AA21C-A646-47EF-B3F4-5CC060205CFF}" destId="{0CF09107-757B-4B1D-B3E4-349998CBE226}" srcOrd="3" destOrd="0" presId="urn:microsoft.com/office/officeart/2018/2/layout/IconVerticalSolidList"/>
    <dgm:cxn modelId="{D465665A-BBEF-43F0-B83D-C32656FE52FC}" type="presParOf" srcId="{1C83CD41-EB71-4448-9FD2-9029E3C5AE4E}" destId="{D1C2B24D-56DB-444B-BAF1-AD0B713D512E}" srcOrd="3" destOrd="0" presId="urn:microsoft.com/office/officeart/2018/2/layout/IconVerticalSolidList"/>
    <dgm:cxn modelId="{97474FD5-360B-4FEE-8270-D7AA16755054}" type="presParOf" srcId="{1C83CD41-EB71-4448-9FD2-9029E3C5AE4E}" destId="{73A3EB73-7A46-4F30-BEB5-E9FC01910B0E}" srcOrd="4" destOrd="0" presId="urn:microsoft.com/office/officeart/2018/2/layout/IconVerticalSolidList"/>
    <dgm:cxn modelId="{1236E191-2DFE-4386-A01B-119C9A651FCA}" type="presParOf" srcId="{73A3EB73-7A46-4F30-BEB5-E9FC01910B0E}" destId="{6E64CD99-33FA-4424-814A-037FBE00294A}" srcOrd="0" destOrd="0" presId="urn:microsoft.com/office/officeart/2018/2/layout/IconVerticalSolidList"/>
    <dgm:cxn modelId="{6FDDA40E-0CF8-4E9C-9AC3-8D002420B434}" type="presParOf" srcId="{73A3EB73-7A46-4F30-BEB5-E9FC01910B0E}" destId="{404EA7DB-A768-468B-A3FB-B2A6DF934FB3}" srcOrd="1" destOrd="0" presId="urn:microsoft.com/office/officeart/2018/2/layout/IconVerticalSolidList"/>
    <dgm:cxn modelId="{57F12593-E060-4A78-AA31-411C7DEE1AF0}" type="presParOf" srcId="{73A3EB73-7A46-4F30-BEB5-E9FC01910B0E}" destId="{D80E320D-7451-4FBF-B6AD-633118A074EB}" srcOrd="2" destOrd="0" presId="urn:microsoft.com/office/officeart/2018/2/layout/IconVerticalSolidList"/>
    <dgm:cxn modelId="{97299883-C2D3-4C79-89FA-ED6DFDCC5607}" type="presParOf" srcId="{73A3EB73-7A46-4F30-BEB5-E9FC01910B0E}" destId="{E87C53C3-8476-498A-934D-B1E606DE31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F506FA-6BC5-4FE6-B4E0-5DE822602F0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83E028E-368F-408B-B78A-D018B8CD4A0A}">
      <dgm:prSet/>
      <dgm:spPr/>
      <dgm:t>
        <a:bodyPr/>
        <a:lstStyle/>
        <a:p>
          <a:r>
            <a:rPr lang="en-US" b="0" i="0"/>
            <a:t>What is the purpose in reusing copyrighted material? </a:t>
          </a:r>
          <a:endParaRPr lang="en-US"/>
        </a:p>
      </dgm:t>
    </dgm:pt>
    <dgm:pt modelId="{B7924B50-9CBD-4CE7-96AC-DD1B3333A93F}" type="parTrans" cxnId="{404DC7AC-B8EE-4EC5-8342-B98ABDABB1A0}">
      <dgm:prSet/>
      <dgm:spPr/>
      <dgm:t>
        <a:bodyPr/>
        <a:lstStyle/>
        <a:p>
          <a:endParaRPr lang="en-US"/>
        </a:p>
      </dgm:t>
    </dgm:pt>
    <dgm:pt modelId="{85FD80AF-FB18-4615-B15B-58FF726CABB6}" type="sibTrans" cxnId="{404DC7AC-B8EE-4EC5-8342-B98ABDABB1A0}">
      <dgm:prSet/>
      <dgm:spPr/>
      <dgm:t>
        <a:bodyPr/>
        <a:lstStyle/>
        <a:p>
          <a:endParaRPr lang="en-US"/>
        </a:p>
      </dgm:t>
    </dgm:pt>
    <dgm:pt modelId="{08B7C134-19C6-446C-971E-4D72ED93E344}">
      <dgm:prSet/>
      <dgm:spPr/>
      <dgm:t>
        <a:bodyPr/>
        <a:lstStyle/>
        <a:p>
          <a:r>
            <a:rPr lang="en-US"/>
            <a:t>The nature of copyrighted work</a:t>
          </a:r>
        </a:p>
      </dgm:t>
    </dgm:pt>
    <dgm:pt modelId="{20D62DBE-DECD-4B01-8701-80EC889DD494}" type="parTrans" cxnId="{D5E6E76C-CC93-46E5-B81D-E8AF5B7C2BD1}">
      <dgm:prSet/>
      <dgm:spPr/>
      <dgm:t>
        <a:bodyPr/>
        <a:lstStyle/>
        <a:p>
          <a:endParaRPr lang="en-US"/>
        </a:p>
      </dgm:t>
    </dgm:pt>
    <dgm:pt modelId="{9AC18361-A1E6-4383-8294-B5FCFE67C528}" type="sibTrans" cxnId="{D5E6E76C-CC93-46E5-B81D-E8AF5B7C2BD1}">
      <dgm:prSet/>
      <dgm:spPr/>
      <dgm:t>
        <a:bodyPr/>
        <a:lstStyle/>
        <a:p>
          <a:endParaRPr lang="en-US"/>
        </a:p>
      </dgm:t>
    </dgm:pt>
    <dgm:pt modelId="{FB492EA0-1CB4-41DE-9B37-97B6DF62251F}">
      <dgm:prSet/>
      <dgm:spPr/>
      <dgm:t>
        <a:bodyPr/>
        <a:lstStyle/>
        <a:p>
          <a:r>
            <a:rPr lang="en-US"/>
            <a:t>The amount that the work is used</a:t>
          </a:r>
        </a:p>
      </dgm:t>
    </dgm:pt>
    <dgm:pt modelId="{8112CAE1-2730-4F6B-814E-A2A4A1C8FBBF}" type="parTrans" cxnId="{8CD6EBDB-8D81-45C6-87A2-D04A2144D6EC}">
      <dgm:prSet/>
      <dgm:spPr/>
      <dgm:t>
        <a:bodyPr/>
        <a:lstStyle/>
        <a:p>
          <a:endParaRPr lang="en-US"/>
        </a:p>
      </dgm:t>
    </dgm:pt>
    <dgm:pt modelId="{5E272C3A-B93E-4CC6-AD3E-CAF57F2E8E6F}" type="sibTrans" cxnId="{8CD6EBDB-8D81-45C6-87A2-D04A2144D6EC}">
      <dgm:prSet/>
      <dgm:spPr/>
      <dgm:t>
        <a:bodyPr/>
        <a:lstStyle/>
        <a:p>
          <a:endParaRPr lang="en-US"/>
        </a:p>
      </dgm:t>
    </dgm:pt>
    <dgm:pt modelId="{DE97ED3A-25FB-4280-A0D7-5EA428F4AA78}">
      <dgm:prSet/>
      <dgm:spPr/>
      <dgm:t>
        <a:bodyPr/>
        <a:lstStyle/>
        <a:p>
          <a:r>
            <a:rPr lang="en-US" i="0"/>
            <a:t>Effect on the market for the original</a:t>
          </a:r>
          <a:endParaRPr lang="en-US"/>
        </a:p>
      </dgm:t>
    </dgm:pt>
    <dgm:pt modelId="{270D7DC1-4737-4933-9BDB-F6283BFDC689}" type="parTrans" cxnId="{B30EE069-CDA8-4424-9CB3-B6E6F53ABAEE}">
      <dgm:prSet/>
      <dgm:spPr/>
      <dgm:t>
        <a:bodyPr/>
        <a:lstStyle/>
        <a:p>
          <a:endParaRPr lang="en-US"/>
        </a:p>
      </dgm:t>
    </dgm:pt>
    <dgm:pt modelId="{00BBEF97-4CA9-4E95-AFC1-1AD295539823}" type="sibTrans" cxnId="{B30EE069-CDA8-4424-9CB3-B6E6F53ABAEE}">
      <dgm:prSet/>
      <dgm:spPr/>
      <dgm:t>
        <a:bodyPr/>
        <a:lstStyle/>
        <a:p>
          <a:endParaRPr lang="en-US"/>
        </a:p>
      </dgm:t>
    </dgm:pt>
    <dgm:pt modelId="{C1D13A72-D35E-4030-8024-46170DBAD5CB}" type="pres">
      <dgm:prSet presAssocID="{53F506FA-6BC5-4FE6-B4E0-5DE822602F0A}" presName="root" presStyleCnt="0">
        <dgm:presLayoutVars>
          <dgm:dir/>
          <dgm:resizeHandles val="exact"/>
        </dgm:presLayoutVars>
      </dgm:prSet>
      <dgm:spPr/>
    </dgm:pt>
    <dgm:pt modelId="{EC479BF6-0ECF-4C35-BBA5-04352262DD84}" type="pres">
      <dgm:prSet presAssocID="{883E028E-368F-408B-B78A-D018B8CD4A0A}" presName="compNode" presStyleCnt="0"/>
      <dgm:spPr/>
    </dgm:pt>
    <dgm:pt modelId="{EAE3866B-CA93-4B2C-AB0B-621D5FFB9E72}" type="pres">
      <dgm:prSet presAssocID="{883E028E-368F-408B-B78A-D018B8CD4A0A}" presName="bgRect" presStyleLbl="bgShp" presStyleIdx="0" presStyleCnt="4"/>
      <dgm:spPr/>
    </dgm:pt>
    <dgm:pt modelId="{82BCA898-33DF-497D-9F58-ECF534172A4E}" type="pres">
      <dgm:prSet presAssocID="{883E028E-368F-408B-B78A-D018B8CD4A0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ycle"/>
        </a:ext>
      </dgm:extLst>
    </dgm:pt>
    <dgm:pt modelId="{C1508B2E-7CCE-4CA1-B13F-5D432A6E9271}" type="pres">
      <dgm:prSet presAssocID="{883E028E-368F-408B-B78A-D018B8CD4A0A}" presName="spaceRect" presStyleCnt="0"/>
      <dgm:spPr/>
    </dgm:pt>
    <dgm:pt modelId="{F09862CA-0590-4689-BAFA-5CAD64B6DA20}" type="pres">
      <dgm:prSet presAssocID="{883E028E-368F-408B-B78A-D018B8CD4A0A}" presName="parTx" presStyleLbl="revTx" presStyleIdx="0" presStyleCnt="4">
        <dgm:presLayoutVars>
          <dgm:chMax val="0"/>
          <dgm:chPref val="0"/>
        </dgm:presLayoutVars>
      </dgm:prSet>
      <dgm:spPr/>
    </dgm:pt>
    <dgm:pt modelId="{6BD2955C-446D-4AC6-87C2-90913E378929}" type="pres">
      <dgm:prSet presAssocID="{85FD80AF-FB18-4615-B15B-58FF726CABB6}" presName="sibTrans" presStyleCnt="0"/>
      <dgm:spPr/>
    </dgm:pt>
    <dgm:pt modelId="{210C13E7-6CB2-4CAC-BE16-30DF746C1FB3}" type="pres">
      <dgm:prSet presAssocID="{08B7C134-19C6-446C-971E-4D72ED93E344}" presName="compNode" presStyleCnt="0"/>
      <dgm:spPr/>
    </dgm:pt>
    <dgm:pt modelId="{A197820E-5E29-4E21-8EC3-1D9762B888BA}" type="pres">
      <dgm:prSet presAssocID="{08B7C134-19C6-446C-971E-4D72ED93E344}" presName="bgRect" presStyleLbl="bgShp" presStyleIdx="1" presStyleCnt="4"/>
      <dgm:spPr/>
    </dgm:pt>
    <dgm:pt modelId="{5ECFCF22-4352-42EB-8434-9970E0A73825}" type="pres">
      <dgm:prSet presAssocID="{08B7C134-19C6-446C-971E-4D72ED93E34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787FE59A-10C7-4AD7-9082-28DDE4E5D750}" type="pres">
      <dgm:prSet presAssocID="{08B7C134-19C6-446C-971E-4D72ED93E344}" presName="spaceRect" presStyleCnt="0"/>
      <dgm:spPr/>
    </dgm:pt>
    <dgm:pt modelId="{21E3E7D3-15AC-4F30-9031-905AAE87E834}" type="pres">
      <dgm:prSet presAssocID="{08B7C134-19C6-446C-971E-4D72ED93E344}" presName="parTx" presStyleLbl="revTx" presStyleIdx="1" presStyleCnt="4">
        <dgm:presLayoutVars>
          <dgm:chMax val="0"/>
          <dgm:chPref val="0"/>
        </dgm:presLayoutVars>
      </dgm:prSet>
      <dgm:spPr/>
    </dgm:pt>
    <dgm:pt modelId="{B60C1B62-5892-46C9-AE3E-CA745C23BBCC}" type="pres">
      <dgm:prSet presAssocID="{9AC18361-A1E6-4383-8294-B5FCFE67C528}" presName="sibTrans" presStyleCnt="0"/>
      <dgm:spPr/>
    </dgm:pt>
    <dgm:pt modelId="{B79045F6-B256-4777-A0FA-250F9503D565}" type="pres">
      <dgm:prSet presAssocID="{FB492EA0-1CB4-41DE-9B37-97B6DF62251F}" presName="compNode" presStyleCnt="0"/>
      <dgm:spPr/>
    </dgm:pt>
    <dgm:pt modelId="{1D337AA0-477C-4A55-9427-872F9D59650E}" type="pres">
      <dgm:prSet presAssocID="{FB492EA0-1CB4-41DE-9B37-97B6DF62251F}" presName="bgRect" presStyleLbl="bgShp" presStyleIdx="2" presStyleCnt="4"/>
      <dgm:spPr/>
    </dgm:pt>
    <dgm:pt modelId="{FBB876F7-E9E6-4CFE-A659-112F626451F0}" type="pres">
      <dgm:prSet presAssocID="{FB492EA0-1CB4-41DE-9B37-97B6DF62251F}" presName="iconRect" presStyleLbl="node1" presStyleIdx="2" presStyleCnt="4" custLinFactY="100000" custLinFactNeighborX="11391" custLinFactNeighborY="133850"/>
      <dgm:spPr>
        <a:ln>
          <a:noFill/>
        </a:ln>
      </dgm:spPr>
    </dgm:pt>
    <dgm:pt modelId="{B78A1316-D87A-4750-926A-3DCBA3E1E43A}" type="pres">
      <dgm:prSet presAssocID="{FB492EA0-1CB4-41DE-9B37-97B6DF62251F}" presName="spaceRect" presStyleCnt="0"/>
      <dgm:spPr/>
    </dgm:pt>
    <dgm:pt modelId="{37E465BF-EF1D-46F1-9F56-D273856DD7CC}" type="pres">
      <dgm:prSet presAssocID="{FB492EA0-1CB4-41DE-9B37-97B6DF62251F}" presName="parTx" presStyleLbl="revTx" presStyleIdx="2" presStyleCnt="4">
        <dgm:presLayoutVars>
          <dgm:chMax val="0"/>
          <dgm:chPref val="0"/>
        </dgm:presLayoutVars>
      </dgm:prSet>
      <dgm:spPr/>
    </dgm:pt>
    <dgm:pt modelId="{07A6AE59-9B7A-4073-97E8-9F6B534CDE97}" type="pres">
      <dgm:prSet presAssocID="{5E272C3A-B93E-4CC6-AD3E-CAF57F2E8E6F}" presName="sibTrans" presStyleCnt="0"/>
      <dgm:spPr/>
    </dgm:pt>
    <dgm:pt modelId="{4E29D68F-2D03-4B41-8D16-58637E867614}" type="pres">
      <dgm:prSet presAssocID="{DE97ED3A-25FB-4280-A0D7-5EA428F4AA78}" presName="compNode" presStyleCnt="0"/>
      <dgm:spPr/>
    </dgm:pt>
    <dgm:pt modelId="{DFECFA6B-973E-404E-813D-BC68C8AD28D7}" type="pres">
      <dgm:prSet presAssocID="{DE97ED3A-25FB-4280-A0D7-5EA428F4AA78}" presName="bgRect" presStyleLbl="bgShp" presStyleIdx="3" presStyleCnt="4"/>
      <dgm:spPr/>
    </dgm:pt>
    <dgm:pt modelId="{5534FA5E-6555-4384-B890-D6E630D9AA82}" type="pres">
      <dgm:prSet presAssocID="{DE97ED3A-25FB-4280-A0D7-5EA428F4AA78}" presName="iconRect" presStyleLbl="node1" presStyleIdx="3" presStyleCnt="4" custLinFactY="-100000" custLinFactNeighborX="11391" custLinFactNeighborY="-14015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E4069EB-3CAB-4B78-B164-C620A632CECE}" type="pres">
      <dgm:prSet presAssocID="{DE97ED3A-25FB-4280-A0D7-5EA428F4AA78}" presName="spaceRect" presStyleCnt="0"/>
      <dgm:spPr/>
    </dgm:pt>
    <dgm:pt modelId="{8C59064E-1CFF-497A-8F7B-B3DDB2E1C51F}" type="pres">
      <dgm:prSet presAssocID="{DE97ED3A-25FB-4280-A0D7-5EA428F4AA78}" presName="parTx" presStyleLbl="revTx" presStyleIdx="3" presStyleCnt="4">
        <dgm:presLayoutVars>
          <dgm:chMax val="0"/>
          <dgm:chPref val="0"/>
        </dgm:presLayoutVars>
      </dgm:prSet>
      <dgm:spPr/>
    </dgm:pt>
  </dgm:ptLst>
  <dgm:cxnLst>
    <dgm:cxn modelId="{4F933C2A-00DB-4155-A878-0C4484661D03}" type="presOf" srcId="{DE97ED3A-25FB-4280-A0D7-5EA428F4AA78}" destId="{8C59064E-1CFF-497A-8F7B-B3DDB2E1C51F}" srcOrd="0" destOrd="0" presId="urn:microsoft.com/office/officeart/2018/2/layout/IconVerticalSolidList"/>
    <dgm:cxn modelId="{0757003F-8CEE-42D2-B091-1FA061B6B49B}" type="presOf" srcId="{53F506FA-6BC5-4FE6-B4E0-5DE822602F0A}" destId="{C1D13A72-D35E-4030-8024-46170DBAD5CB}" srcOrd="0" destOrd="0" presId="urn:microsoft.com/office/officeart/2018/2/layout/IconVerticalSolidList"/>
    <dgm:cxn modelId="{B1B41165-A6D7-48FD-B593-E4909C53FFE9}" type="presOf" srcId="{FB492EA0-1CB4-41DE-9B37-97B6DF62251F}" destId="{37E465BF-EF1D-46F1-9F56-D273856DD7CC}" srcOrd="0" destOrd="0" presId="urn:microsoft.com/office/officeart/2018/2/layout/IconVerticalSolidList"/>
    <dgm:cxn modelId="{B30EE069-CDA8-4424-9CB3-B6E6F53ABAEE}" srcId="{53F506FA-6BC5-4FE6-B4E0-5DE822602F0A}" destId="{DE97ED3A-25FB-4280-A0D7-5EA428F4AA78}" srcOrd="3" destOrd="0" parTransId="{270D7DC1-4737-4933-9BDB-F6283BFDC689}" sibTransId="{00BBEF97-4CA9-4E95-AFC1-1AD295539823}"/>
    <dgm:cxn modelId="{D5E6E76C-CC93-46E5-B81D-E8AF5B7C2BD1}" srcId="{53F506FA-6BC5-4FE6-B4E0-5DE822602F0A}" destId="{08B7C134-19C6-446C-971E-4D72ED93E344}" srcOrd="1" destOrd="0" parTransId="{20D62DBE-DECD-4B01-8701-80EC889DD494}" sibTransId="{9AC18361-A1E6-4383-8294-B5FCFE67C528}"/>
    <dgm:cxn modelId="{BC91637E-1BC8-4601-B22E-F4F20AAE37B3}" type="presOf" srcId="{883E028E-368F-408B-B78A-D018B8CD4A0A}" destId="{F09862CA-0590-4689-BAFA-5CAD64B6DA20}" srcOrd="0" destOrd="0" presId="urn:microsoft.com/office/officeart/2018/2/layout/IconVerticalSolidList"/>
    <dgm:cxn modelId="{9F979D9E-E24F-404F-9F48-71814313D65F}" type="presOf" srcId="{08B7C134-19C6-446C-971E-4D72ED93E344}" destId="{21E3E7D3-15AC-4F30-9031-905AAE87E834}" srcOrd="0" destOrd="0" presId="urn:microsoft.com/office/officeart/2018/2/layout/IconVerticalSolidList"/>
    <dgm:cxn modelId="{404DC7AC-B8EE-4EC5-8342-B98ABDABB1A0}" srcId="{53F506FA-6BC5-4FE6-B4E0-5DE822602F0A}" destId="{883E028E-368F-408B-B78A-D018B8CD4A0A}" srcOrd="0" destOrd="0" parTransId="{B7924B50-9CBD-4CE7-96AC-DD1B3333A93F}" sibTransId="{85FD80AF-FB18-4615-B15B-58FF726CABB6}"/>
    <dgm:cxn modelId="{8CD6EBDB-8D81-45C6-87A2-D04A2144D6EC}" srcId="{53F506FA-6BC5-4FE6-B4E0-5DE822602F0A}" destId="{FB492EA0-1CB4-41DE-9B37-97B6DF62251F}" srcOrd="2" destOrd="0" parTransId="{8112CAE1-2730-4F6B-814E-A2A4A1C8FBBF}" sibTransId="{5E272C3A-B93E-4CC6-AD3E-CAF57F2E8E6F}"/>
    <dgm:cxn modelId="{16C87BE1-C02E-43BD-85FA-638D564B5F00}" type="presParOf" srcId="{C1D13A72-D35E-4030-8024-46170DBAD5CB}" destId="{EC479BF6-0ECF-4C35-BBA5-04352262DD84}" srcOrd="0" destOrd="0" presId="urn:microsoft.com/office/officeart/2018/2/layout/IconVerticalSolidList"/>
    <dgm:cxn modelId="{6E630861-3C77-41C9-BCF6-5CE46A26BAD9}" type="presParOf" srcId="{EC479BF6-0ECF-4C35-BBA5-04352262DD84}" destId="{EAE3866B-CA93-4B2C-AB0B-621D5FFB9E72}" srcOrd="0" destOrd="0" presId="urn:microsoft.com/office/officeart/2018/2/layout/IconVerticalSolidList"/>
    <dgm:cxn modelId="{60E7B347-5253-4794-BFCF-5DDCD7E8A05D}" type="presParOf" srcId="{EC479BF6-0ECF-4C35-BBA5-04352262DD84}" destId="{82BCA898-33DF-497D-9F58-ECF534172A4E}" srcOrd="1" destOrd="0" presId="urn:microsoft.com/office/officeart/2018/2/layout/IconVerticalSolidList"/>
    <dgm:cxn modelId="{14F2D189-8286-4167-B903-8A2D8A619854}" type="presParOf" srcId="{EC479BF6-0ECF-4C35-BBA5-04352262DD84}" destId="{C1508B2E-7CCE-4CA1-B13F-5D432A6E9271}" srcOrd="2" destOrd="0" presId="urn:microsoft.com/office/officeart/2018/2/layout/IconVerticalSolidList"/>
    <dgm:cxn modelId="{3879907B-834E-4D51-8B98-41A9FAD6822D}" type="presParOf" srcId="{EC479BF6-0ECF-4C35-BBA5-04352262DD84}" destId="{F09862CA-0590-4689-BAFA-5CAD64B6DA20}" srcOrd="3" destOrd="0" presId="urn:microsoft.com/office/officeart/2018/2/layout/IconVerticalSolidList"/>
    <dgm:cxn modelId="{7A9AEF25-4B70-4AA8-8ACE-F0C32E0B1769}" type="presParOf" srcId="{C1D13A72-D35E-4030-8024-46170DBAD5CB}" destId="{6BD2955C-446D-4AC6-87C2-90913E378929}" srcOrd="1" destOrd="0" presId="urn:microsoft.com/office/officeart/2018/2/layout/IconVerticalSolidList"/>
    <dgm:cxn modelId="{2B694A41-50B3-4ED0-99ED-F8D231EF0907}" type="presParOf" srcId="{C1D13A72-D35E-4030-8024-46170DBAD5CB}" destId="{210C13E7-6CB2-4CAC-BE16-30DF746C1FB3}" srcOrd="2" destOrd="0" presId="urn:microsoft.com/office/officeart/2018/2/layout/IconVerticalSolidList"/>
    <dgm:cxn modelId="{6983EE89-3C61-4F29-AC8D-D368F2B00EE8}" type="presParOf" srcId="{210C13E7-6CB2-4CAC-BE16-30DF746C1FB3}" destId="{A197820E-5E29-4E21-8EC3-1D9762B888BA}" srcOrd="0" destOrd="0" presId="urn:microsoft.com/office/officeart/2018/2/layout/IconVerticalSolidList"/>
    <dgm:cxn modelId="{5F1215B3-67E6-467C-9224-F0698C6B5478}" type="presParOf" srcId="{210C13E7-6CB2-4CAC-BE16-30DF746C1FB3}" destId="{5ECFCF22-4352-42EB-8434-9970E0A73825}" srcOrd="1" destOrd="0" presId="urn:microsoft.com/office/officeart/2018/2/layout/IconVerticalSolidList"/>
    <dgm:cxn modelId="{D0F209B0-4D51-40A1-AD26-0D25395C00F7}" type="presParOf" srcId="{210C13E7-6CB2-4CAC-BE16-30DF746C1FB3}" destId="{787FE59A-10C7-4AD7-9082-28DDE4E5D750}" srcOrd="2" destOrd="0" presId="urn:microsoft.com/office/officeart/2018/2/layout/IconVerticalSolidList"/>
    <dgm:cxn modelId="{E42B184F-AAA6-4F6D-866C-FCDEC6DD0CB9}" type="presParOf" srcId="{210C13E7-6CB2-4CAC-BE16-30DF746C1FB3}" destId="{21E3E7D3-15AC-4F30-9031-905AAE87E834}" srcOrd="3" destOrd="0" presId="urn:microsoft.com/office/officeart/2018/2/layout/IconVerticalSolidList"/>
    <dgm:cxn modelId="{B94A5EA2-2EF0-4A51-8CDE-15EB49C73A45}" type="presParOf" srcId="{C1D13A72-D35E-4030-8024-46170DBAD5CB}" destId="{B60C1B62-5892-46C9-AE3E-CA745C23BBCC}" srcOrd="3" destOrd="0" presId="urn:microsoft.com/office/officeart/2018/2/layout/IconVerticalSolidList"/>
    <dgm:cxn modelId="{D7ECC949-2FA8-4113-A3D7-834B72DC5FCC}" type="presParOf" srcId="{C1D13A72-D35E-4030-8024-46170DBAD5CB}" destId="{B79045F6-B256-4777-A0FA-250F9503D565}" srcOrd="4" destOrd="0" presId="urn:microsoft.com/office/officeart/2018/2/layout/IconVerticalSolidList"/>
    <dgm:cxn modelId="{4158B262-677A-4579-B0FF-4E8F0F2D277B}" type="presParOf" srcId="{B79045F6-B256-4777-A0FA-250F9503D565}" destId="{1D337AA0-477C-4A55-9427-872F9D59650E}" srcOrd="0" destOrd="0" presId="urn:microsoft.com/office/officeart/2018/2/layout/IconVerticalSolidList"/>
    <dgm:cxn modelId="{4D4ED35C-2C94-4718-B3C9-B46388644B2A}" type="presParOf" srcId="{B79045F6-B256-4777-A0FA-250F9503D565}" destId="{FBB876F7-E9E6-4CFE-A659-112F626451F0}" srcOrd="1" destOrd="0" presId="urn:microsoft.com/office/officeart/2018/2/layout/IconVerticalSolidList"/>
    <dgm:cxn modelId="{A238135B-5949-4439-ACFB-270A88355C6C}" type="presParOf" srcId="{B79045F6-B256-4777-A0FA-250F9503D565}" destId="{B78A1316-D87A-4750-926A-3DCBA3E1E43A}" srcOrd="2" destOrd="0" presId="urn:microsoft.com/office/officeart/2018/2/layout/IconVerticalSolidList"/>
    <dgm:cxn modelId="{4170F631-3939-4BA3-8C0C-722D8A3F8B68}" type="presParOf" srcId="{B79045F6-B256-4777-A0FA-250F9503D565}" destId="{37E465BF-EF1D-46F1-9F56-D273856DD7CC}" srcOrd="3" destOrd="0" presId="urn:microsoft.com/office/officeart/2018/2/layout/IconVerticalSolidList"/>
    <dgm:cxn modelId="{564ADE65-7309-4525-B69C-1DA17E97CF95}" type="presParOf" srcId="{C1D13A72-D35E-4030-8024-46170DBAD5CB}" destId="{07A6AE59-9B7A-4073-97E8-9F6B534CDE97}" srcOrd="5" destOrd="0" presId="urn:microsoft.com/office/officeart/2018/2/layout/IconVerticalSolidList"/>
    <dgm:cxn modelId="{8FE8A82D-2AB9-473E-99D3-7F8C5F94DE4F}" type="presParOf" srcId="{C1D13A72-D35E-4030-8024-46170DBAD5CB}" destId="{4E29D68F-2D03-4B41-8D16-58637E867614}" srcOrd="6" destOrd="0" presId="urn:microsoft.com/office/officeart/2018/2/layout/IconVerticalSolidList"/>
    <dgm:cxn modelId="{14091F2C-C4DB-4347-AC5C-7B6ADE0AB452}" type="presParOf" srcId="{4E29D68F-2D03-4B41-8D16-58637E867614}" destId="{DFECFA6B-973E-404E-813D-BC68C8AD28D7}" srcOrd="0" destOrd="0" presId="urn:microsoft.com/office/officeart/2018/2/layout/IconVerticalSolidList"/>
    <dgm:cxn modelId="{AE2C2D0C-5F32-4A4E-AB0E-EFBFFEEAB4B5}" type="presParOf" srcId="{4E29D68F-2D03-4B41-8D16-58637E867614}" destId="{5534FA5E-6555-4384-B890-D6E630D9AA82}" srcOrd="1" destOrd="0" presId="urn:microsoft.com/office/officeart/2018/2/layout/IconVerticalSolidList"/>
    <dgm:cxn modelId="{058CD11E-1B3C-4D0A-80BE-250FCAD68DFD}" type="presParOf" srcId="{4E29D68F-2D03-4B41-8D16-58637E867614}" destId="{DE4069EB-3CAB-4B78-B164-C620A632CECE}" srcOrd="2" destOrd="0" presId="urn:microsoft.com/office/officeart/2018/2/layout/IconVerticalSolidList"/>
    <dgm:cxn modelId="{5E52B355-33C8-47C8-B162-AA3B9B244308}" type="presParOf" srcId="{4E29D68F-2D03-4B41-8D16-58637E867614}" destId="{8C59064E-1CFF-497A-8F7B-B3DDB2E1C51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F506FA-6BC5-4FE6-B4E0-5DE822602F0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83E028E-368F-408B-B78A-D018B8CD4A0A}">
      <dgm:prSet/>
      <dgm:spPr/>
      <dgm:t>
        <a:bodyPr/>
        <a:lstStyle/>
        <a:p>
          <a:r>
            <a:rPr lang="en-US" b="0" i="0"/>
            <a:t>What is the purpose in reusing copyrighted material? </a:t>
          </a:r>
          <a:endParaRPr lang="en-US"/>
        </a:p>
      </dgm:t>
    </dgm:pt>
    <dgm:pt modelId="{B7924B50-9CBD-4CE7-96AC-DD1B3333A93F}" type="parTrans" cxnId="{404DC7AC-B8EE-4EC5-8342-B98ABDABB1A0}">
      <dgm:prSet/>
      <dgm:spPr/>
      <dgm:t>
        <a:bodyPr/>
        <a:lstStyle/>
        <a:p>
          <a:endParaRPr lang="en-US"/>
        </a:p>
      </dgm:t>
    </dgm:pt>
    <dgm:pt modelId="{85FD80AF-FB18-4615-B15B-58FF726CABB6}" type="sibTrans" cxnId="{404DC7AC-B8EE-4EC5-8342-B98ABDABB1A0}">
      <dgm:prSet/>
      <dgm:spPr/>
      <dgm:t>
        <a:bodyPr/>
        <a:lstStyle/>
        <a:p>
          <a:endParaRPr lang="en-US"/>
        </a:p>
      </dgm:t>
    </dgm:pt>
    <dgm:pt modelId="{08B7C134-19C6-446C-971E-4D72ED93E344}">
      <dgm:prSet/>
      <dgm:spPr/>
      <dgm:t>
        <a:bodyPr/>
        <a:lstStyle/>
        <a:p>
          <a:r>
            <a:rPr lang="en-US"/>
            <a:t>The nature of copyrighted work</a:t>
          </a:r>
        </a:p>
      </dgm:t>
    </dgm:pt>
    <dgm:pt modelId="{20D62DBE-DECD-4B01-8701-80EC889DD494}" type="parTrans" cxnId="{D5E6E76C-CC93-46E5-B81D-E8AF5B7C2BD1}">
      <dgm:prSet/>
      <dgm:spPr/>
      <dgm:t>
        <a:bodyPr/>
        <a:lstStyle/>
        <a:p>
          <a:endParaRPr lang="en-US"/>
        </a:p>
      </dgm:t>
    </dgm:pt>
    <dgm:pt modelId="{9AC18361-A1E6-4383-8294-B5FCFE67C528}" type="sibTrans" cxnId="{D5E6E76C-CC93-46E5-B81D-E8AF5B7C2BD1}">
      <dgm:prSet/>
      <dgm:spPr/>
      <dgm:t>
        <a:bodyPr/>
        <a:lstStyle/>
        <a:p>
          <a:endParaRPr lang="en-US"/>
        </a:p>
      </dgm:t>
    </dgm:pt>
    <dgm:pt modelId="{FB492EA0-1CB4-41DE-9B37-97B6DF62251F}">
      <dgm:prSet/>
      <dgm:spPr/>
      <dgm:t>
        <a:bodyPr/>
        <a:lstStyle/>
        <a:p>
          <a:r>
            <a:rPr lang="en-US"/>
            <a:t>The amount that the work is used</a:t>
          </a:r>
        </a:p>
      </dgm:t>
    </dgm:pt>
    <dgm:pt modelId="{8112CAE1-2730-4F6B-814E-A2A4A1C8FBBF}" type="parTrans" cxnId="{8CD6EBDB-8D81-45C6-87A2-D04A2144D6EC}">
      <dgm:prSet/>
      <dgm:spPr/>
      <dgm:t>
        <a:bodyPr/>
        <a:lstStyle/>
        <a:p>
          <a:endParaRPr lang="en-US"/>
        </a:p>
      </dgm:t>
    </dgm:pt>
    <dgm:pt modelId="{5E272C3A-B93E-4CC6-AD3E-CAF57F2E8E6F}" type="sibTrans" cxnId="{8CD6EBDB-8D81-45C6-87A2-D04A2144D6EC}">
      <dgm:prSet/>
      <dgm:spPr/>
      <dgm:t>
        <a:bodyPr/>
        <a:lstStyle/>
        <a:p>
          <a:endParaRPr lang="en-US"/>
        </a:p>
      </dgm:t>
    </dgm:pt>
    <dgm:pt modelId="{DE97ED3A-25FB-4280-A0D7-5EA428F4AA78}">
      <dgm:prSet/>
      <dgm:spPr/>
      <dgm:t>
        <a:bodyPr/>
        <a:lstStyle/>
        <a:p>
          <a:r>
            <a:rPr lang="en-US" i="0"/>
            <a:t>Effect on the market for the original</a:t>
          </a:r>
          <a:endParaRPr lang="en-US"/>
        </a:p>
      </dgm:t>
    </dgm:pt>
    <dgm:pt modelId="{270D7DC1-4737-4933-9BDB-F6283BFDC689}" type="parTrans" cxnId="{B30EE069-CDA8-4424-9CB3-B6E6F53ABAEE}">
      <dgm:prSet/>
      <dgm:spPr/>
      <dgm:t>
        <a:bodyPr/>
        <a:lstStyle/>
        <a:p>
          <a:endParaRPr lang="en-US"/>
        </a:p>
      </dgm:t>
    </dgm:pt>
    <dgm:pt modelId="{00BBEF97-4CA9-4E95-AFC1-1AD295539823}" type="sibTrans" cxnId="{B30EE069-CDA8-4424-9CB3-B6E6F53ABAEE}">
      <dgm:prSet/>
      <dgm:spPr/>
      <dgm:t>
        <a:bodyPr/>
        <a:lstStyle/>
        <a:p>
          <a:endParaRPr lang="en-US"/>
        </a:p>
      </dgm:t>
    </dgm:pt>
    <dgm:pt modelId="{C1D13A72-D35E-4030-8024-46170DBAD5CB}" type="pres">
      <dgm:prSet presAssocID="{53F506FA-6BC5-4FE6-B4E0-5DE822602F0A}" presName="root" presStyleCnt="0">
        <dgm:presLayoutVars>
          <dgm:dir/>
          <dgm:resizeHandles val="exact"/>
        </dgm:presLayoutVars>
      </dgm:prSet>
      <dgm:spPr/>
    </dgm:pt>
    <dgm:pt modelId="{EC479BF6-0ECF-4C35-BBA5-04352262DD84}" type="pres">
      <dgm:prSet presAssocID="{883E028E-368F-408B-B78A-D018B8CD4A0A}" presName="compNode" presStyleCnt="0"/>
      <dgm:spPr/>
    </dgm:pt>
    <dgm:pt modelId="{EAE3866B-CA93-4B2C-AB0B-621D5FFB9E72}" type="pres">
      <dgm:prSet presAssocID="{883E028E-368F-408B-B78A-D018B8CD4A0A}" presName="bgRect" presStyleLbl="bgShp" presStyleIdx="0" presStyleCnt="4"/>
      <dgm:spPr/>
    </dgm:pt>
    <dgm:pt modelId="{82BCA898-33DF-497D-9F58-ECF534172A4E}" type="pres">
      <dgm:prSet presAssocID="{883E028E-368F-408B-B78A-D018B8CD4A0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ycle"/>
        </a:ext>
      </dgm:extLst>
    </dgm:pt>
    <dgm:pt modelId="{C1508B2E-7CCE-4CA1-B13F-5D432A6E9271}" type="pres">
      <dgm:prSet presAssocID="{883E028E-368F-408B-B78A-D018B8CD4A0A}" presName="spaceRect" presStyleCnt="0"/>
      <dgm:spPr/>
    </dgm:pt>
    <dgm:pt modelId="{F09862CA-0590-4689-BAFA-5CAD64B6DA20}" type="pres">
      <dgm:prSet presAssocID="{883E028E-368F-408B-B78A-D018B8CD4A0A}" presName="parTx" presStyleLbl="revTx" presStyleIdx="0" presStyleCnt="4">
        <dgm:presLayoutVars>
          <dgm:chMax val="0"/>
          <dgm:chPref val="0"/>
        </dgm:presLayoutVars>
      </dgm:prSet>
      <dgm:spPr/>
    </dgm:pt>
    <dgm:pt modelId="{6BD2955C-446D-4AC6-87C2-90913E378929}" type="pres">
      <dgm:prSet presAssocID="{85FD80AF-FB18-4615-B15B-58FF726CABB6}" presName="sibTrans" presStyleCnt="0"/>
      <dgm:spPr/>
    </dgm:pt>
    <dgm:pt modelId="{210C13E7-6CB2-4CAC-BE16-30DF746C1FB3}" type="pres">
      <dgm:prSet presAssocID="{08B7C134-19C6-446C-971E-4D72ED93E344}" presName="compNode" presStyleCnt="0"/>
      <dgm:spPr/>
    </dgm:pt>
    <dgm:pt modelId="{A197820E-5E29-4E21-8EC3-1D9762B888BA}" type="pres">
      <dgm:prSet presAssocID="{08B7C134-19C6-446C-971E-4D72ED93E344}" presName="bgRect" presStyleLbl="bgShp" presStyleIdx="1" presStyleCnt="4"/>
      <dgm:spPr/>
    </dgm:pt>
    <dgm:pt modelId="{5ECFCF22-4352-42EB-8434-9970E0A73825}" type="pres">
      <dgm:prSet presAssocID="{08B7C134-19C6-446C-971E-4D72ED93E34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787FE59A-10C7-4AD7-9082-28DDE4E5D750}" type="pres">
      <dgm:prSet presAssocID="{08B7C134-19C6-446C-971E-4D72ED93E344}" presName="spaceRect" presStyleCnt="0"/>
      <dgm:spPr/>
    </dgm:pt>
    <dgm:pt modelId="{21E3E7D3-15AC-4F30-9031-905AAE87E834}" type="pres">
      <dgm:prSet presAssocID="{08B7C134-19C6-446C-971E-4D72ED93E344}" presName="parTx" presStyleLbl="revTx" presStyleIdx="1" presStyleCnt="4">
        <dgm:presLayoutVars>
          <dgm:chMax val="0"/>
          <dgm:chPref val="0"/>
        </dgm:presLayoutVars>
      </dgm:prSet>
      <dgm:spPr/>
    </dgm:pt>
    <dgm:pt modelId="{B60C1B62-5892-46C9-AE3E-CA745C23BBCC}" type="pres">
      <dgm:prSet presAssocID="{9AC18361-A1E6-4383-8294-B5FCFE67C528}" presName="sibTrans" presStyleCnt="0"/>
      <dgm:spPr/>
    </dgm:pt>
    <dgm:pt modelId="{B79045F6-B256-4777-A0FA-250F9503D565}" type="pres">
      <dgm:prSet presAssocID="{FB492EA0-1CB4-41DE-9B37-97B6DF62251F}" presName="compNode" presStyleCnt="0"/>
      <dgm:spPr/>
    </dgm:pt>
    <dgm:pt modelId="{1D337AA0-477C-4A55-9427-872F9D59650E}" type="pres">
      <dgm:prSet presAssocID="{FB492EA0-1CB4-41DE-9B37-97B6DF62251F}" presName="bgRect" presStyleLbl="bgShp" presStyleIdx="2" presStyleCnt="4"/>
      <dgm:spPr/>
    </dgm:pt>
    <dgm:pt modelId="{FBB876F7-E9E6-4CFE-A659-112F626451F0}" type="pres">
      <dgm:prSet presAssocID="{FB492EA0-1CB4-41DE-9B37-97B6DF62251F}" presName="iconRect" presStyleLbl="node1" presStyleIdx="2" presStyleCnt="4" custLinFactY="100000" custLinFactNeighborX="11391" custLinFactNeighborY="133850"/>
      <dgm:spPr>
        <a:ln>
          <a:noFill/>
        </a:ln>
      </dgm:spPr>
    </dgm:pt>
    <dgm:pt modelId="{B78A1316-D87A-4750-926A-3DCBA3E1E43A}" type="pres">
      <dgm:prSet presAssocID="{FB492EA0-1CB4-41DE-9B37-97B6DF62251F}" presName="spaceRect" presStyleCnt="0"/>
      <dgm:spPr/>
    </dgm:pt>
    <dgm:pt modelId="{37E465BF-EF1D-46F1-9F56-D273856DD7CC}" type="pres">
      <dgm:prSet presAssocID="{FB492EA0-1CB4-41DE-9B37-97B6DF62251F}" presName="parTx" presStyleLbl="revTx" presStyleIdx="2" presStyleCnt="4">
        <dgm:presLayoutVars>
          <dgm:chMax val="0"/>
          <dgm:chPref val="0"/>
        </dgm:presLayoutVars>
      </dgm:prSet>
      <dgm:spPr/>
    </dgm:pt>
    <dgm:pt modelId="{07A6AE59-9B7A-4073-97E8-9F6B534CDE97}" type="pres">
      <dgm:prSet presAssocID="{5E272C3A-B93E-4CC6-AD3E-CAF57F2E8E6F}" presName="sibTrans" presStyleCnt="0"/>
      <dgm:spPr/>
    </dgm:pt>
    <dgm:pt modelId="{4E29D68F-2D03-4B41-8D16-58637E867614}" type="pres">
      <dgm:prSet presAssocID="{DE97ED3A-25FB-4280-A0D7-5EA428F4AA78}" presName="compNode" presStyleCnt="0"/>
      <dgm:spPr/>
    </dgm:pt>
    <dgm:pt modelId="{DFECFA6B-973E-404E-813D-BC68C8AD28D7}" type="pres">
      <dgm:prSet presAssocID="{DE97ED3A-25FB-4280-A0D7-5EA428F4AA78}" presName="bgRect" presStyleLbl="bgShp" presStyleIdx="3" presStyleCnt="4"/>
      <dgm:spPr/>
    </dgm:pt>
    <dgm:pt modelId="{5534FA5E-6555-4384-B890-D6E630D9AA82}" type="pres">
      <dgm:prSet presAssocID="{DE97ED3A-25FB-4280-A0D7-5EA428F4AA78}" presName="iconRect" presStyleLbl="node1" presStyleIdx="3" presStyleCnt="4" custLinFactY="-100000" custLinFactNeighborX="11391" custLinFactNeighborY="-14015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E4069EB-3CAB-4B78-B164-C620A632CECE}" type="pres">
      <dgm:prSet presAssocID="{DE97ED3A-25FB-4280-A0D7-5EA428F4AA78}" presName="spaceRect" presStyleCnt="0"/>
      <dgm:spPr/>
    </dgm:pt>
    <dgm:pt modelId="{8C59064E-1CFF-497A-8F7B-B3DDB2E1C51F}" type="pres">
      <dgm:prSet presAssocID="{DE97ED3A-25FB-4280-A0D7-5EA428F4AA78}" presName="parTx" presStyleLbl="revTx" presStyleIdx="3" presStyleCnt="4">
        <dgm:presLayoutVars>
          <dgm:chMax val="0"/>
          <dgm:chPref val="0"/>
        </dgm:presLayoutVars>
      </dgm:prSet>
      <dgm:spPr/>
    </dgm:pt>
  </dgm:ptLst>
  <dgm:cxnLst>
    <dgm:cxn modelId="{4F933C2A-00DB-4155-A878-0C4484661D03}" type="presOf" srcId="{DE97ED3A-25FB-4280-A0D7-5EA428F4AA78}" destId="{8C59064E-1CFF-497A-8F7B-B3DDB2E1C51F}" srcOrd="0" destOrd="0" presId="urn:microsoft.com/office/officeart/2018/2/layout/IconVerticalSolidList"/>
    <dgm:cxn modelId="{0757003F-8CEE-42D2-B091-1FA061B6B49B}" type="presOf" srcId="{53F506FA-6BC5-4FE6-B4E0-5DE822602F0A}" destId="{C1D13A72-D35E-4030-8024-46170DBAD5CB}" srcOrd="0" destOrd="0" presId="urn:microsoft.com/office/officeart/2018/2/layout/IconVerticalSolidList"/>
    <dgm:cxn modelId="{B1B41165-A6D7-48FD-B593-E4909C53FFE9}" type="presOf" srcId="{FB492EA0-1CB4-41DE-9B37-97B6DF62251F}" destId="{37E465BF-EF1D-46F1-9F56-D273856DD7CC}" srcOrd="0" destOrd="0" presId="urn:microsoft.com/office/officeart/2018/2/layout/IconVerticalSolidList"/>
    <dgm:cxn modelId="{B30EE069-CDA8-4424-9CB3-B6E6F53ABAEE}" srcId="{53F506FA-6BC5-4FE6-B4E0-5DE822602F0A}" destId="{DE97ED3A-25FB-4280-A0D7-5EA428F4AA78}" srcOrd="3" destOrd="0" parTransId="{270D7DC1-4737-4933-9BDB-F6283BFDC689}" sibTransId="{00BBEF97-4CA9-4E95-AFC1-1AD295539823}"/>
    <dgm:cxn modelId="{D5E6E76C-CC93-46E5-B81D-E8AF5B7C2BD1}" srcId="{53F506FA-6BC5-4FE6-B4E0-5DE822602F0A}" destId="{08B7C134-19C6-446C-971E-4D72ED93E344}" srcOrd="1" destOrd="0" parTransId="{20D62DBE-DECD-4B01-8701-80EC889DD494}" sibTransId="{9AC18361-A1E6-4383-8294-B5FCFE67C528}"/>
    <dgm:cxn modelId="{BC91637E-1BC8-4601-B22E-F4F20AAE37B3}" type="presOf" srcId="{883E028E-368F-408B-B78A-D018B8CD4A0A}" destId="{F09862CA-0590-4689-BAFA-5CAD64B6DA20}" srcOrd="0" destOrd="0" presId="urn:microsoft.com/office/officeart/2018/2/layout/IconVerticalSolidList"/>
    <dgm:cxn modelId="{9F979D9E-E24F-404F-9F48-71814313D65F}" type="presOf" srcId="{08B7C134-19C6-446C-971E-4D72ED93E344}" destId="{21E3E7D3-15AC-4F30-9031-905AAE87E834}" srcOrd="0" destOrd="0" presId="urn:microsoft.com/office/officeart/2018/2/layout/IconVerticalSolidList"/>
    <dgm:cxn modelId="{404DC7AC-B8EE-4EC5-8342-B98ABDABB1A0}" srcId="{53F506FA-6BC5-4FE6-B4E0-5DE822602F0A}" destId="{883E028E-368F-408B-B78A-D018B8CD4A0A}" srcOrd="0" destOrd="0" parTransId="{B7924B50-9CBD-4CE7-96AC-DD1B3333A93F}" sibTransId="{85FD80AF-FB18-4615-B15B-58FF726CABB6}"/>
    <dgm:cxn modelId="{8CD6EBDB-8D81-45C6-87A2-D04A2144D6EC}" srcId="{53F506FA-6BC5-4FE6-B4E0-5DE822602F0A}" destId="{FB492EA0-1CB4-41DE-9B37-97B6DF62251F}" srcOrd="2" destOrd="0" parTransId="{8112CAE1-2730-4F6B-814E-A2A4A1C8FBBF}" sibTransId="{5E272C3A-B93E-4CC6-AD3E-CAF57F2E8E6F}"/>
    <dgm:cxn modelId="{16C87BE1-C02E-43BD-85FA-638D564B5F00}" type="presParOf" srcId="{C1D13A72-D35E-4030-8024-46170DBAD5CB}" destId="{EC479BF6-0ECF-4C35-BBA5-04352262DD84}" srcOrd="0" destOrd="0" presId="urn:microsoft.com/office/officeart/2018/2/layout/IconVerticalSolidList"/>
    <dgm:cxn modelId="{6E630861-3C77-41C9-BCF6-5CE46A26BAD9}" type="presParOf" srcId="{EC479BF6-0ECF-4C35-BBA5-04352262DD84}" destId="{EAE3866B-CA93-4B2C-AB0B-621D5FFB9E72}" srcOrd="0" destOrd="0" presId="urn:microsoft.com/office/officeart/2018/2/layout/IconVerticalSolidList"/>
    <dgm:cxn modelId="{60E7B347-5253-4794-BFCF-5DDCD7E8A05D}" type="presParOf" srcId="{EC479BF6-0ECF-4C35-BBA5-04352262DD84}" destId="{82BCA898-33DF-497D-9F58-ECF534172A4E}" srcOrd="1" destOrd="0" presId="urn:microsoft.com/office/officeart/2018/2/layout/IconVerticalSolidList"/>
    <dgm:cxn modelId="{14F2D189-8286-4167-B903-8A2D8A619854}" type="presParOf" srcId="{EC479BF6-0ECF-4C35-BBA5-04352262DD84}" destId="{C1508B2E-7CCE-4CA1-B13F-5D432A6E9271}" srcOrd="2" destOrd="0" presId="urn:microsoft.com/office/officeart/2018/2/layout/IconVerticalSolidList"/>
    <dgm:cxn modelId="{3879907B-834E-4D51-8B98-41A9FAD6822D}" type="presParOf" srcId="{EC479BF6-0ECF-4C35-BBA5-04352262DD84}" destId="{F09862CA-0590-4689-BAFA-5CAD64B6DA20}" srcOrd="3" destOrd="0" presId="urn:microsoft.com/office/officeart/2018/2/layout/IconVerticalSolidList"/>
    <dgm:cxn modelId="{7A9AEF25-4B70-4AA8-8ACE-F0C32E0B1769}" type="presParOf" srcId="{C1D13A72-D35E-4030-8024-46170DBAD5CB}" destId="{6BD2955C-446D-4AC6-87C2-90913E378929}" srcOrd="1" destOrd="0" presId="urn:microsoft.com/office/officeart/2018/2/layout/IconVerticalSolidList"/>
    <dgm:cxn modelId="{2B694A41-50B3-4ED0-99ED-F8D231EF0907}" type="presParOf" srcId="{C1D13A72-D35E-4030-8024-46170DBAD5CB}" destId="{210C13E7-6CB2-4CAC-BE16-30DF746C1FB3}" srcOrd="2" destOrd="0" presId="urn:microsoft.com/office/officeart/2018/2/layout/IconVerticalSolidList"/>
    <dgm:cxn modelId="{6983EE89-3C61-4F29-AC8D-D368F2B00EE8}" type="presParOf" srcId="{210C13E7-6CB2-4CAC-BE16-30DF746C1FB3}" destId="{A197820E-5E29-4E21-8EC3-1D9762B888BA}" srcOrd="0" destOrd="0" presId="urn:microsoft.com/office/officeart/2018/2/layout/IconVerticalSolidList"/>
    <dgm:cxn modelId="{5F1215B3-67E6-467C-9224-F0698C6B5478}" type="presParOf" srcId="{210C13E7-6CB2-4CAC-BE16-30DF746C1FB3}" destId="{5ECFCF22-4352-42EB-8434-9970E0A73825}" srcOrd="1" destOrd="0" presId="urn:microsoft.com/office/officeart/2018/2/layout/IconVerticalSolidList"/>
    <dgm:cxn modelId="{D0F209B0-4D51-40A1-AD26-0D25395C00F7}" type="presParOf" srcId="{210C13E7-6CB2-4CAC-BE16-30DF746C1FB3}" destId="{787FE59A-10C7-4AD7-9082-28DDE4E5D750}" srcOrd="2" destOrd="0" presId="urn:microsoft.com/office/officeart/2018/2/layout/IconVerticalSolidList"/>
    <dgm:cxn modelId="{E42B184F-AAA6-4F6D-866C-FCDEC6DD0CB9}" type="presParOf" srcId="{210C13E7-6CB2-4CAC-BE16-30DF746C1FB3}" destId="{21E3E7D3-15AC-4F30-9031-905AAE87E834}" srcOrd="3" destOrd="0" presId="urn:microsoft.com/office/officeart/2018/2/layout/IconVerticalSolidList"/>
    <dgm:cxn modelId="{B94A5EA2-2EF0-4A51-8CDE-15EB49C73A45}" type="presParOf" srcId="{C1D13A72-D35E-4030-8024-46170DBAD5CB}" destId="{B60C1B62-5892-46C9-AE3E-CA745C23BBCC}" srcOrd="3" destOrd="0" presId="urn:microsoft.com/office/officeart/2018/2/layout/IconVerticalSolidList"/>
    <dgm:cxn modelId="{D7ECC949-2FA8-4113-A3D7-834B72DC5FCC}" type="presParOf" srcId="{C1D13A72-D35E-4030-8024-46170DBAD5CB}" destId="{B79045F6-B256-4777-A0FA-250F9503D565}" srcOrd="4" destOrd="0" presId="urn:microsoft.com/office/officeart/2018/2/layout/IconVerticalSolidList"/>
    <dgm:cxn modelId="{4158B262-677A-4579-B0FF-4E8F0F2D277B}" type="presParOf" srcId="{B79045F6-B256-4777-A0FA-250F9503D565}" destId="{1D337AA0-477C-4A55-9427-872F9D59650E}" srcOrd="0" destOrd="0" presId="urn:microsoft.com/office/officeart/2018/2/layout/IconVerticalSolidList"/>
    <dgm:cxn modelId="{4D4ED35C-2C94-4718-B3C9-B46388644B2A}" type="presParOf" srcId="{B79045F6-B256-4777-A0FA-250F9503D565}" destId="{FBB876F7-E9E6-4CFE-A659-112F626451F0}" srcOrd="1" destOrd="0" presId="urn:microsoft.com/office/officeart/2018/2/layout/IconVerticalSolidList"/>
    <dgm:cxn modelId="{A238135B-5949-4439-ACFB-270A88355C6C}" type="presParOf" srcId="{B79045F6-B256-4777-A0FA-250F9503D565}" destId="{B78A1316-D87A-4750-926A-3DCBA3E1E43A}" srcOrd="2" destOrd="0" presId="urn:microsoft.com/office/officeart/2018/2/layout/IconVerticalSolidList"/>
    <dgm:cxn modelId="{4170F631-3939-4BA3-8C0C-722D8A3F8B68}" type="presParOf" srcId="{B79045F6-B256-4777-A0FA-250F9503D565}" destId="{37E465BF-EF1D-46F1-9F56-D273856DD7CC}" srcOrd="3" destOrd="0" presId="urn:microsoft.com/office/officeart/2018/2/layout/IconVerticalSolidList"/>
    <dgm:cxn modelId="{564ADE65-7309-4525-B69C-1DA17E97CF95}" type="presParOf" srcId="{C1D13A72-D35E-4030-8024-46170DBAD5CB}" destId="{07A6AE59-9B7A-4073-97E8-9F6B534CDE97}" srcOrd="5" destOrd="0" presId="urn:microsoft.com/office/officeart/2018/2/layout/IconVerticalSolidList"/>
    <dgm:cxn modelId="{8FE8A82D-2AB9-473E-99D3-7F8C5F94DE4F}" type="presParOf" srcId="{C1D13A72-D35E-4030-8024-46170DBAD5CB}" destId="{4E29D68F-2D03-4B41-8D16-58637E867614}" srcOrd="6" destOrd="0" presId="urn:microsoft.com/office/officeart/2018/2/layout/IconVerticalSolidList"/>
    <dgm:cxn modelId="{14091F2C-C4DB-4347-AC5C-7B6ADE0AB452}" type="presParOf" srcId="{4E29D68F-2D03-4B41-8D16-58637E867614}" destId="{DFECFA6B-973E-404E-813D-BC68C8AD28D7}" srcOrd="0" destOrd="0" presId="urn:microsoft.com/office/officeart/2018/2/layout/IconVerticalSolidList"/>
    <dgm:cxn modelId="{AE2C2D0C-5F32-4A4E-AB0E-EFBFFEEAB4B5}" type="presParOf" srcId="{4E29D68F-2D03-4B41-8D16-58637E867614}" destId="{5534FA5E-6555-4384-B890-D6E630D9AA82}" srcOrd="1" destOrd="0" presId="urn:microsoft.com/office/officeart/2018/2/layout/IconVerticalSolidList"/>
    <dgm:cxn modelId="{058CD11E-1B3C-4D0A-80BE-250FCAD68DFD}" type="presParOf" srcId="{4E29D68F-2D03-4B41-8D16-58637E867614}" destId="{DE4069EB-3CAB-4B78-B164-C620A632CECE}" srcOrd="2" destOrd="0" presId="urn:microsoft.com/office/officeart/2018/2/layout/IconVerticalSolidList"/>
    <dgm:cxn modelId="{5E52B355-33C8-47C8-B162-AA3B9B244308}" type="presParOf" srcId="{4E29D68F-2D03-4B41-8D16-58637E867614}" destId="{8C59064E-1CFF-497A-8F7B-B3DDB2E1C51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85B6EA-D595-4882-B0B9-29ED699A264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AABAAEA-AF7D-49B7-8A6B-2E655FC5B03E}">
      <dgm:prSet/>
      <dgm:spPr/>
      <dgm:t>
        <a:bodyPr/>
        <a:lstStyle/>
        <a:p>
          <a:pPr>
            <a:defRPr cap="all"/>
          </a:pPr>
          <a:r>
            <a:rPr lang="en-US" b="1" i="0"/>
            <a:t>Be able to articulate why you had to use this particular work</a:t>
          </a:r>
          <a:r>
            <a:rPr lang="en-US" b="0" i="0"/>
            <a:t>. </a:t>
          </a:r>
          <a:endParaRPr lang="en-US"/>
        </a:p>
      </dgm:t>
    </dgm:pt>
    <dgm:pt modelId="{474DC5F3-4494-4C1E-81FC-C7D8B905E0CB}" type="parTrans" cxnId="{2E522888-9C08-4D70-AF27-656F87BA8341}">
      <dgm:prSet/>
      <dgm:spPr/>
      <dgm:t>
        <a:bodyPr/>
        <a:lstStyle/>
        <a:p>
          <a:endParaRPr lang="en-US"/>
        </a:p>
      </dgm:t>
    </dgm:pt>
    <dgm:pt modelId="{98CFF274-AE7C-40D5-A1B6-A646093C0018}" type="sibTrans" cxnId="{2E522888-9C08-4D70-AF27-656F87BA8341}">
      <dgm:prSet/>
      <dgm:spPr/>
      <dgm:t>
        <a:bodyPr/>
        <a:lstStyle/>
        <a:p>
          <a:endParaRPr lang="en-US"/>
        </a:p>
      </dgm:t>
    </dgm:pt>
    <dgm:pt modelId="{03CA18AF-97A5-41DE-AC8F-307C39FB5821}">
      <dgm:prSet/>
      <dgm:spPr/>
      <dgm:t>
        <a:bodyPr/>
        <a:lstStyle/>
        <a:p>
          <a:pPr>
            <a:defRPr cap="all"/>
          </a:pPr>
          <a:r>
            <a:rPr lang="en-US" b="1" i="0"/>
            <a:t>Use only as much as you absolutely need to make your point</a:t>
          </a:r>
          <a:r>
            <a:rPr lang="en-US" b="0" i="0"/>
            <a:t>.</a:t>
          </a:r>
          <a:endParaRPr lang="en-US"/>
        </a:p>
      </dgm:t>
    </dgm:pt>
    <dgm:pt modelId="{91CA5A01-12B8-4746-A1C1-24278DFD5FCD}" type="parTrans" cxnId="{17D3A6BC-24ED-477B-81C5-0CB83050423C}">
      <dgm:prSet/>
      <dgm:spPr/>
      <dgm:t>
        <a:bodyPr/>
        <a:lstStyle/>
        <a:p>
          <a:endParaRPr lang="en-US"/>
        </a:p>
      </dgm:t>
    </dgm:pt>
    <dgm:pt modelId="{93548791-6B7D-4403-A258-7738B98D9C2D}" type="sibTrans" cxnId="{17D3A6BC-24ED-477B-81C5-0CB83050423C}">
      <dgm:prSet/>
      <dgm:spPr/>
      <dgm:t>
        <a:bodyPr/>
        <a:lstStyle/>
        <a:p>
          <a:endParaRPr lang="en-US"/>
        </a:p>
      </dgm:t>
    </dgm:pt>
    <dgm:pt modelId="{4BECCDA3-00BD-489D-B9B2-A10A40E4CA86}">
      <dgm:prSet/>
      <dgm:spPr/>
      <dgm:t>
        <a:bodyPr/>
        <a:lstStyle/>
        <a:p>
          <a:pPr>
            <a:defRPr cap="all"/>
          </a:pPr>
          <a:r>
            <a:rPr lang="en-US" b="1" i="0"/>
            <a:t>Attribute the original</a:t>
          </a:r>
          <a:r>
            <a:rPr lang="en-US" b="0" i="0"/>
            <a:t>.</a:t>
          </a:r>
          <a:endParaRPr lang="en-US"/>
        </a:p>
      </dgm:t>
    </dgm:pt>
    <dgm:pt modelId="{65E2FEA2-0D54-4D63-92B1-DB24F9F3029E}" type="parTrans" cxnId="{938A5D29-3C49-4608-B6EB-351ECA382DCD}">
      <dgm:prSet/>
      <dgm:spPr/>
      <dgm:t>
        <a:bodyPr/>
        <a:lstStyle/>
        <a:p>
          <a:endParaRPr lang="en-US"/>
        </a:p>
      </dgm:t>
    </dgm:pt>
    <dgm:pt modelId="{DD8EB3B1-5EE0-4899-9651-9604D0008155}" type="sibTrans" cxnId="{938A5D29-3C49-4608-B6EB-351ECA382DCD}">
      <dgm:prSet/>
      <dgm:spPr/>
      <dgm:t>
        <a:bodyPr/>
        <a:lstStyle/>
        <a:p>
          <a:endParaRPr lang="en-US"/>
        </a:p>
      </dgm:t>
    </dgm:pt>
    <dgm:pt modelId="{7205B249-FFB6-4994-81DB-8143EA9E3667}" type="pres">
      <dgm:prSet presAssocID="{B885B6EA-D595-4882-B0B9-29ED699A264D}" presName="root" presStyleCnt="0">
        <dgm:presLayoutVars>
          <dgm:dir/>
          <dgm:resizeHandles val="exact"/>
        </dgm:presLayoutVars>
      </dgm:prSet>
      <dgm:spPr/>
    </dgm:pt>
    <dgm:pt modelId="{D12CF120-4CFC-4263-AB9C-16CFB415124C}" type="pres">
      <dgm:prSet presAssocID="{BAABAAEA-AF7D-49B7-8A6B-2E655FC5B03E}" presName="compNode" presStyleCnt="0"/>
      <dgm:spPr/>
    </dgm:pt>
    <dgm:pt modelId="{200C32E4-01B0-4272-8AC5-36D5A126CB68}" type="pres">
      <dgm:prSet presAssocID="{BAABAAEA-AF7D-49B7-8A6B-2E655FC5B03E}" presName="iconBgRect" presStyleLbl="bgShp" presStyleIdx="0" presStyleCnt="3"/>
      <dgm:spPr>
        <a:prstGeom prst="round2DiagRect">
          <a:avLst>
            <a:gd name="adj1" fmla="val 29727"/>
            <a:gd name="adj2" fmla="val 0"/>
          </a:avLst>
        </a:prstGeom>
      </dgm:spPr>
    </dgm:pt>
    <dgm:pt modelId="{94AB7765-BA0E-4EAA-943E-C507CA183C8F}" type="pres">
      <dgm:prSet presAssocID="{BAABAAEA-AF7D-49B7-8A6B-2E655FC5B0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F6B3E908-422C-4F78-8541-AC71713989DB}" type="pres">
      <dgm:prSet presAssocID="{BAABAAEA-AF7D-49B7-8A6B-2E655FC5B03E}" presName="spaceRect" presStyleCnt="0"/>
      <dgm:spPr/>
    </dgm:pt>
    <dgm:pt modelId="{5B4FB152-39BE-478F-8228-D70EB1E3A373}" type="pres">
      <dgm:prSet presAssocID="{BAABAAEA-AF7D-49B7-8A6B-2E655FC5B03E}" presName="textRect" presStyleLbl="revTx" presStyleIdx="0" presStyleCnt="3">
        <dgm:presLayoutVars>
          <dgm:chMax val="1"/>
          <dgm:chPref val="1"/>
        </dgm:presLayoutVars>
      </dgm:prSet>
      <dgm:spPr/>
    </dgm:pt>
    <dgm:pt modelId="{3F59B37C-6121-4A77-A76A-3F2B82E8F56E}" type="pres">
      <dgm:prSet presAssocID="{98CFF274-AE7C-40D5-A1B6-A646093C0018}" presName="sibTrans" presStyleCnt="0"/>
      <dgm:spPr/>
    </dgm:pt>
    <dgm:pt modelId="{1DB4EA0F-2A85-4DF5-B912-F7255FEF97F6}" type="pres">
      <dgm:prSet presAssocID="{03CA18AF-97A5-41DE-AC8F-307C39FB5821}" presName="compNode" presStyleCnt="0"/>
      <dgm:spPr/>
    </dgm:pt>
    <dgm:pt modelId="{8EF95C2A-F378-446B-BFFB-280130DD1FCC}" type="pres">
      <dgm:prSet presAssocID="{03CA18AF-97A5-41DE-AC8F-307C39FB5821}" presName="iconBgRect" presStyleLbl="bgShp" presStyleIdx="1" presStyleCnt="3"/>
      <dgm:spPr>
        <a:prstGeom prst="round2DiagRect">
          <a:avLst>
            <a:gd name="adj1" fmla="val 29727"/>
            <a:gd name="adj2" fmla="val 0"/>
          </a:avLst>
        </a:prstGeom>
      </dgm:spPr>
    </dgm:pt>
    <dgm:pt modelId="{5D7E0CAA-600A-4544-A5FB-7F33D078CA9A}" type="pres">
      <dgm:prSet presAssocID="{03CA18AF-97A5-41DE-AC8F-307C39FB582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ext>
      </dgm:extLst>
    </dgm:pt>
    <dgm:pt modelId="{EC5D7850-5C13-4393-A6EB-2266AE9BF291}" type="pres">
      <dgm:prSet presAssocID="{03CA18AF-97A5-41DE-AC8F-307C39FB5821}" presName="spaceRect" presStyleCnt="0"/>
      <dgm:spPr/>
    </dgm:pt>
    <dgm:pt modelId="{B0B29F7C-50E2-41DF-9AA8-7186D406D3CB}" type="pres">
      <dgm:prSet presAssocID="{03CA18AF-97A5-41DE-AC8F-307C39FB5821}" presName="textRect" presStyleLbl="revTx" presStyleIdx="1" presStyleCnt="3">
        <dgm:presLayoutVars>
          <dgm:chMax val="1"/>
          <dgm:chPref val="1"/>
        </dgm:presLayoutVars>
      </dgm:prSet>
      <dgm:spPr/>
    </dgm:pt>
    <dgm:pt modelId="{D4C64B62-A97C-4C19-BF32-8A3FCBDE1A34}" type="pres">
      <dgm:prSet presAssocID="{93548791-6B7D-4403-A258-7738B98D9C2D}" presName="sibTrans" presStyleCnt="0"/>
      <dgm:spPr/>
    </dgm:pt>
    <dgm:pt modelId="{B98A5125-7A99-4EF0-A867-99114BA5696E}" type="pres">
      <dgm:prSet presAssocID="{4BECCDA3-00BD-489D-B9B2-A10A40E4CA86}" presName="compNode" presStyleCnt="0"/>
      <dgm:spPr/>
    </dgm:pt>
    <dgm:pt modelId="{F2B8B800-FB11-4C68-88E2-CFB6F8964D1A}" type="pres">
      <dgm:prSet presAssocID="{4BECCDA3-00BD-489D-B9B2-A10A40E4CA86}" presName="iconBgRect" presStyleLbl="bgShp" presStyleIdx="2" presStyleCnt="3"/>
      <dgm:spPr>
        <a:prstGeom prst="round2DiagRect">
          <a:avLst>
            <a:gd name="adj1" fmla="val 29727"/>
            <a:gd name="adj2" fmla="val 0"/>
          </a:avLst>
        </a:prstGeom>
      </dgm:spPr>
    </dgm:pt>
    <dgm:pt modelId="{4560562E-3A2E-442E-AAC9-C07B73DAC91F}" type="pres">
      <dgm:prSet presAssocID="{4BECCDA3-00BD-489D-B9B2-A10A40E4CA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FA039F34-4620-4181-AC47-2BAC9977C2BB}" type="pres">
      <dgm:prSet presAssocID="{4BECCDA3-00BD-489D-B9B2-A10A40E4CA86}" presName="spaceRect" presStyleCnt="0"/>
      <dgm:spPr/>
    </dgm:pt>
    <dgm:pt modelId="{CE0A7E1E-30A0-4555-B64F-17F7A16D5A8C}" type="pres">
      <dgm:prSet presAssocID="{4BECCDA3-00BD-489D-B9B2-A10A40E4CA86}" presName="textRect" presStyleLbl="revTx" presStyleIdx="2" presStyleCnt="3">
        <dgm:presLayoutVars>
          <dgm:chMax val="1"/>
          <dgm:chPref val="1"/>
        </dgm:presLayoutVars>
      </dgm:prSet>
      <dgm:spPr/>
    </dgm:pt>
  </dgm:ptLst>
  <dgm:cxnLst>
    <dgm:cxn modelId="{625DE11A-BC8B-4246-BFA6-0FAAC3DD83AD}" type="presOf" srcId="{BAABAAEA-AF7D-49B7-8A6B-2E655FC5B03E}" destId="{5B4FB152-39BE-478F-8228-D70EB1E3A373}" srcOrd="0" destOrd="0" presId="urn:microsoft.com/office/officeart/2018/5/layout/IconLeafLabelList"/>
    <dgm:cxn modelId="{DABB7D23-86D0-4F7E-9125-4D96BD2088F8}" type="presOf" srcId="{B885B6EA-D595-4882-B0B9-29ED699A264D}" destId="{7205B249-FFB6-4994-81DB-8143EA9E3667}" srcOrd="0" destOrd="0" presId="urn:microsoft.com/office/officeart/2018/5/layout/IconLeafLabelList"/>
    <dgm:cxn modelId="{E3072A28-6329-48A0-A1B9-072D2966B6CB}" type="presOf" srcId="{03CA18AF-97A5-41DE-AC8F-307C39FB5821}" destId="{B0B29F7C-50E2-41DF-9AA8-7186D406D3CB}" srcOrd="0" destOrd="0" presId="urn:microsoft.com/office/officeart/2018/5/layout/IconLeafLabelList"/>
    <dgm:cxn modelId="{938A5D29-3C49-4608-B6EB-351ECA382DCD}" srcId="{B885B6EA-D595-4882-B0B9-29ED699A264D}" destId="{4BECCDA3-00BD-489D-B9B2-A10A40E4CA86}" srcOrd="2" destOrd="0" parTransId="{65E2FEA2-0D54-4D63-92B1-DB24F9F3029E}" sibTransId="{DD8EB3B1-5EE0-4899-9651-9604D0008155}"/>
    <dgm:cxn modelId="{2E522888-9C08-4D70-AF27-656F87BA8341}" srcId="{B885B6EA-D595-4882-B0B9-29ED699A264D}" destId="{BAABAAEA-AF7D-49B7-8A6B-2E655FC5B03E}" srcOrd="0" destOrd="0" parTransId="{474DC5F3-4494-4C1E-81FC-C7D8B905E0CB}" sibTransId="{98CFF274-AE7C-40D5-A1B6-A646093C0018}"/>
    <dgm:cxn modelId="{99B1C797-8F66-411A-899A-CF3FA0A5C5D5}" type="presOf" srcId="{4BECCDA3-00BD-489D-B9B2-A10A40E4CA86}" destId="{CE0A7E1E-30A0-4555-B64F-17F7A16D5A8C}" srcOrd="0" destOrd="0" presId="urn:microsoft.com/office/officeart/2018/5/layout/IconLeafLabelList"/>
    <dgm:cxn modelId="{17D3A6BC-24ED-477B-81C5-0CB83050423C}" srcId="{B885B6EA-D595-4882-B0B9-29ED699A264D}" destId="{03CA18AF-97A5-41DE-AC8F-307C39FB5821}" srcOrd="1" destOrd="0" parTransId="{91CA5A01-12B8-4746-A1C1-24278DFD5FCD}" sibTransId="{93548791-6B7D-4403-A258-7738B98D9C2D}"/>
    <dgm:cxn modelId="{3665E6A7-258B-46E2-8B5A-04A827408595}" type="presParOf" srcId="{7205B249-FFB6-4994-81DB-8143EA9E3667}" destId="{D12CF120-4CFC-4263-AB9C-16CFB415124C}" srcOrd="0" destOrd="0" presId="urn:microsoft.com/office/officeart/2018/5/layout/IconLeafLabelList"/>
    <dgm:cxn modelId="{2283EBF3-3093-4DBA-909C-6D617BFD361E}" type="presParOf" srcId="{D12CF120-4CFC-4263-AB9C-16CFB415124C}" destId="{200C32E4-01B0-4272-8AC5-36D5A126CB68}" srcOrd="0" destOrd="0" presId="urn:microsoft.com/office/officeart/2018/5/layout/IconLeafLabelList"/>
    <dgm:cxn modelId="{1DF98F5C-3094-4C5C-81F8-25CE62DDB8F9}" type="presParOf" srcId="{D12CF120-4CFC-4263-AB9C-16CFB415124C}" destId="{94AB7765-BA0E-4EAA-943E-C507CA183C8F}" srcOrd="1" destOrd="0" presId="urn:microsoft.com/office/officeart/2018/5/layout/IconLeafLabelList"/>
    <dgm:cxn modelId="{131ACE8A-D15B-4629-BD85-7C6E2D716405}" type="presParOf" srcId="{D12CF120-4CFC-4263-AB9C-16CFB415124C}" destId="{F6B3E908-422C-4F78-8541-AC71713989DB}" srcOrd="2" destOrd="0" presId="urn:microsoft.com/office/officeart/2018/5/layout/IconLeafLabelList"/>
    <dgm:cxn modelId="{F9989D4B-DEDB-4D48-A1EA-539AADCD6762}" type="presParOf" srcId="{D12CF120-4CFC-4263-AB9C-16CFB415124C}" destId="{5B4FB152-39BE-478F-8228-D70EB1E3A373}" srcOrd="3" destOrd="0" presId="urn:microsoft.com/office/officeart/2018/5/layout/IconLeafLabelList"/>
    <dgm:cxn modelId="{CF694737-6A91-49E8-AF7F-8296FD84DAA8}" type="presParOf" srcId="{7205B249-FFB6-4994-81DB-8143EA9E3667}" destId="{3F59B37C-6121-4A77-A76A-3F2B82E8F56E}" srcOrd="1" destOrd="0" presId="urn:microsoft.com/office/officeart/2018/5/layout/IconLeafLabelList"/>
    <dgm:cxn modelId="{B727BC5A-E756-4AD5-81E7-679D0A3B35B3}" type="presParOf" srcId="{7205B249-FFB6-4994-81DB-8143EA9E3667}" destId="{1DB4EA0F-2A85-4DF5-B912-F7255FEF97F6}" srcOrd="2" destOrd="0" presId="urn:microsoft.com/office/officeart/2018/5/layout/IconLeafLabelList"/>
    <dgm:cxn modelId="{B3B38C25-5C97-40D1-8779-124C6F8A14A5}" type="presParOf" srcId="{1DB4EA0F-2A85-4DF5-B912-F7255FEF97F6}" destId="{8EF95C2A-F378-446B-BFFB-280130DD1FCC}" srcOrd="0" destOrd="0" presId="urn:microsoft.com/office/officeart/2018/5/layout/IconLeafLabelList"/>
    <dgm:cxn modelId="{13058001-6329-4C11-8C95-D8C7CA8200A4}" type="presParOf" srcId="{1DB4EA0F-2A85-4DF5-B912-F7255FEF97F6}" destId="{5D7E0CAA-600A-4544-A5FB-7F33D078CA9A}" srcOrd="1" destOrd="0" presId="urn:microsoft.com/office/officeart/2018/5/layout/IconLeafLabelList"/>
    <dgm:cxn modelId="{CA3FCD98-5911-460B-843A-730CA51B6C40}" type="presParOf" srcId="{1DB4EA0F-2A85-4DF5-B912-F7255FEF97F6}" destId="{EC5D7850-5C13-4393-A6EB-2266AE9BF291}" srcOrd="2" destOrd="0" presId="urn:microsoft.com/office/officeart/2018/5/layout/IconLeafLabelList"/>
    <dgm:cxn modelId="{2C9E3932-EFCC-44E7-A6ED-B70E99E4E38E}" type="presParOf" srcId="{1DB4EA0F-2A85-4DF5-B912-F7255FEF97F6}" destId="{B0B29F7C-50E2-41DF-9AA8-7186D406D3CB}" srcOrd="3" destOrd="0" presId="urn:microsoft.com/office/officeart/2018/5/layout/IconLeafLabelList"/>
    <dgm:cxn modelId="{02A9E7E3-B218-4E53-8E58-3292BF3A40A8}" type="presParOf" srcId="{7205B249-FFB6-4994-81DB-8143EA9E3667}" destId="{D4C64B62-A97C-4C19-BF32-8A3FCBDE1A34}" srcOrd="3" destOrd="0" presId="urn:microsoft.com/office/officeart/2018/5/layout/IconLeafLabelList"/>
    <dgm:cxn modelId="{56064928-1E18-4E11-B216-0A1B5E8B3FC4}" type="presParOf" srcId="{7205B249-FFB6-4994-81DB-8143EA9E3667}" destId="{B98A5125-7A99-4EF0-A867-99114BA5696E}" srcOrd="4" destOrd="0" presId="urn:microsoft.com/office/officeart/2018/5/layout/IconLeafLabelList"/>
    <dgm:cxn modelId="{F11CC3A8-E0E2-4947-8930-3ACECEFADC22}" type="presParOf" srcId="{B98A5125-7A99-4EF0-A867-99114BA5696E}" destId="{F2B8B800-FB11-4C68-88E2-CFB6F8964D1A}" srcOrd="0" destOrd="0" presId="urn:microsoft.com/office/officeart/2018/5/layout/IconLeafLabelList"/>
    <dgm:cxn modelId="{969B77BB-BB77-4A31-97B3-90D46AF00533}" type="presParOf" srcId="{B98A5125-7A99-4EF0-A867-99114BA5696E}" destId="{4560562E-3A2E-442E-AAC9-C07B73DAC91F}" srcOrd="1" destOrd="0" presId="urn:microsoft.com/office/officeart/2018/5/layout/IconLeafLabelList"/>
    <dgm:cxn modelId="{A8D4834D-0240-4B7C-8FF3-424AE19B9DF8}" type="presParOf" srcId="{B98A5125-7A99-4EF0-A867-99114BA5696E}" destId="{FA039F34-4620-4181-AC47-2BAC9977C2BB}" srcOrd="2" destOrd="0" presId="urn:microsoft.com/office/officeart/2018/5/layout/IconLeafLabelList"/>
    <dgm:cxn modelId="{A1A3E106-0F23-4F22-A0BD-1A9814956279}" type="presParOf" srcId="{B98A5125-7A99-4EF0-A867-99114BA5696E}" destId="{CE0A7E1E-30A0-4555-B64F-17F7A16D5A8C}"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F6B530-07DC-43A9-AD63-9467212274FE}"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2C101D40-8121-48D8-83AF-D1A792C5CDA9}">
      <dgm:prSet/>
      <dgm:spPr/>
      <dgm:t>
        <a:bodyPr/>
        <a:lstStyle/>
        <a:p>
          <a:r>
            <a:rPr lang="en-US" b="0" i="0"/>
            <a:t>The five questions that form this framework for copyright analysis are:</a:t>
          </a:r>
          <a:endParaRPr lang="en-US"/>
        </a:p>
      </dgm:t>
    </dgm:pt>
    <dgm:pt modelId="{4BCA23AA-BF3A-4435-A201-0084CC5ED72C}" type="parTrans" cxnId="{78F26288-8980-4AA9-983D-339A0A71393C}">
      <dgm:prSet/>
      <dgm:spPr/>
      <dgm:t>
        <a:bodyPr/>
        <a:lstStyle/>
        <a:p>
          <a:endParaRPr lang="en-US"/>
        </a:p>
      </dgm:t>
    </dgm:pt>
    <dgm:pt modelId="{5CB22FEC-D5F0-42DE-AD9C-6DA350215E29}" type="sibTrans" cxnId="{78F26288-8980-4AA9-983D-339A0A71393C}">
      <dgm:prSet/>
      <dgm:spPr/>
      <dgm:t>
        <a:bodyPr/>
        <a:lstStyle/>
        <a:p>
          <a:endParaRPr lang="en-US"/>
        </a:p>
      </dgm:t>
    </dgm:pt>
    <dgm:pt modelId="{F80D5233-8BAE-48A6-B972-56D6EF17F9F5}">
      <dgm:prSet/>
      <dgm:spPr/>
      <dgm:t>
        <a:bodyPr/>
        <a:lstStyle/>
        <a:p>
          <a:r>
            <a:rPr lang="en-US" b="0" i="0"/>
            <a:t>Is the work protected by copyright?</a:t>
          </a:r>
          <a:endParaRPr lang="en-US"/>
        </a:p>
      </dgm:t>
    </dgm:pt>
    <dgm:pt modelId="{166458C7-B243-42DC-98FC-2EB03E62F01A}" type="parTrans" cxnId="{F8598046-5AB4-4851-A485-DD953A7E8E15}">
      <dgm:prSet/>
      <dgm:spPr/>
      <dgm:t>
        <a:bodyPr/>
        <a:lstStyle/>
        <a:p>
          <a:endParaRPr lang="en-US"/>
        </a:p>
      </dgm:t>
    </dgm:pt>
    <dgm:pt modelId="{11749259-2A15-4493-B990-1C4E36730B68}" type="sibTrans" cxnId="{F8598046-5AB4-4851-A485-DD953A7E8E15}">
      <dgm:prSet/>
      <dgm:spPr/>
      <dgm:t>
        <a:bodyPr/>
        <a:lstStyle/>
        <a:p>
          <a:endParaRPr lang="en-US"/>
        </a:p>
      </dgm:t>
    </dgm:pt>
    <dgm:pt modelId="{1C14BC71-9D64-4B97-B295-6E5D08417D4B}">
      <dgm:prSet/>
      <dgm:spPr/>
      <dgm:t>
        <a:bodyPr/>
        <a:lstStyle/>
        <a:p>
          <a:r>
            <a:rPr lang="en-US" b="0" i="0"/>
            <a:t>Is there a specific exception in copyright law that covers my use?</a:t>
          </a:r>
          <a:endParaRPr lang="en-US"/>
        </a:p>
      </dgm:t>
    </dgm:pt>
    <dgm:pt modelId="{F60B13FB-C55C-4998-90C5-C92E2DD2A488}" type="parTrans" cxnId="{7AC65F06-C059-4CB4-AF2D-E9A540484926}">
      <dgm:prSet/>
      <dgm:spPr/>
      <dgm:t>
        <a:bodyPr/>
        <a:lstStyle/>
        <a:p>
          <a:endParaRPr lang="en-US"/>
        </a:p>
      </dgm:t>
    </dgm:pt>
    <dgm:pt modelId="{59462C42-0BCD-4147-AA3B-FD5959264DB5}" type="sibTrans" cxnId="{7AC65F06-C059-4CB4-AF2D-E9A540484926}">
      <dgm:prSet/>
      <dgm:spPr/>
      <dgm:t>
        <a:bodyPr/>
        <a:lstStyle/>
        <a:p>
          <a:endParaRPr lang="en-US"/>
        </a:p>
      </dgm:t>
    </dgm:pt>
    <dgm:pt modelId="{0102F39D-446A-4A8A-8543-85B7388EC3D3}">
      <dgm:prSet/>
      <dgm:spPr/>
      <dgm:t>
        <a:bodyPr/>
        <a:lstStyle/>
        <a:p>
          <a:r>
            <a:rPr lang="en-US" b="0" i="0"/>
            <a:t>Is there a license that covers my use?</a:t>
          </a:r>
          <a:endParaRPr lang="en-US"/>
        </a:p>
      </dgm:t>
    </dgm:pt>
    <dgm:pt modelId="{525A5D12-75ED-4964-87DA-44372649590D}" type="parTrans" cxnId="{7515580D-902E-456F-B707-A0C4FA8FC2BE}">
      <dgm:prSet/>
      <dgm:spPr/>
      <dgm:t>
        <a:bodyPr/>
        <a:lstStyle/>
        <a:p>
          <a:endParaRPr lang="en-US"/>
        </a:p>
      </dgm:t>
    </dgm:pt>
    <dgm:pt modelId="{FA7D1B05-F925-41AC-A182-9525FF259257}" type="sibTrans" cxnId="{7515580D-902E-456F-B707-A0C4FA8FC2BE}">
      <dgm:prSet/>
      <dgm:spPr/>
      <dgm:t>
        <a:bodyPr/>
        <a:lstStyle/>
        <a:p>
          <a:endParaRPr lang="en-US"/>
        </a:p>
      </dgm:t>
    </dgm:pt>
    <dgm:pt modelId="{F91BE8F6-FB79-4949-B48F-3987253516F3}">
      <dgm:prSet/>
      <dgm:spPr/>
      <dgm:t>
        <a:bodyPr/>
        <a:lstStyle/>
        <a:p>
          <a:r>
            <a:rPr lang="en-US" b="0" i="0"/>
            <a:t>Is my use covered by fair use?</a:t>
          </a:r>
          <a:endParaRPr lang="en-US"/>
        </a:p>
      </dgm:t>
    </dgm:pt>
    <dgm:pt modelId="{6ADD8D34-4C28-4339-A4D1-60CBACBC3241}" type="parTrans" cxnId="{011035BB-8A07-4863-8724-A8C876B754F2}">
      <dgm:prSet/>
      <dgm:spPr/>
      <dgm:t>
        <a:bodyPr/>
        <a:lstStyle/>
        <a:p>
          <a:endParaRPr lang="en-US"/>
        </a:p>
      </dgm:t>
    </dgm:pt>
    <dgm:pt modelId="{E7A2212B-D9FD-43E9-8B26-15EB06CFF29A}" type="sibTrans" cxnId="{011035BB-8A07-4863-8724-A8C876B754F2}">
      <dgm:prSet/>
      <dgm:spPr/>
      <dgm:t>
        <a:bodyPr/>
        <a:lstStyle/>
        <a:p>
          <a:endParaRPr lang="en-US"/>
        </a:p>
      </dgm:t>
    </dgm:pt>
    <dgm:pt modelId="{C103A1A5-5EC1-4C9C-8FC8-C045C3A66890}">
      <dgm:prSet/>
      <dgm:spPr/>
      <dgm:t>
        <a:bodyPr/>
        <a:lstStyle/>
        <a:p>
          <a:r>
            <a:rPr lang="en-US" b="0" i="0" dirty="0"/>
            <a:t>Do I need permission from the copyright owner for my use?</a:t>
          </a:r>
          <a:endParaRPr lang="en-US" dirty="0"/>
        </a:p>
      </dgm:t>
    </dgm:pt>
    <dgm:pt modelId="{D6DD2DDE-5104-49D8-ABC6-ED22D6B2E111}" type="parTrans" cxnId="{149BA102-8FDA-4093-BEA2-3412A08143C6}">
      <dgm:prSet/>
      <dgm:spPr/>
      <dgm:t>
        <a:bodyPr/>
        <a:lstStyle/>
        <a:p>
          <a:endParaRPr lang="en-US"/>
        </a:p>
      </dgm:t>
    </dgm:pt>
    <dgm:pt modelId="{C4F4D2C4-3145-4CA1-BAC7-DF8FAEFC4D75}" type="sibTrans" cxnId="{149BA102-8FDA-4093-BEA2-3412A08143C6}">
      <dgm:prSet/>
      <dgm:spPr/>
      <dgm:t>
        <a:bodyPr/>
        <a:lstStyle/>
        <a:p>
          <a:endParaRPr lang="en-US"/>
        </a:p>
      </dgm:t>
    </dgm:pt>
    <dgm:pt modelId="{22603768-A50E-4078-9D00-66AA3CCBC5C3}" type="pres">
      <dgm:prSet presAssocID="{5CF6B530-07DC-43A9-AD63-9467212274FE}" presName="Name0" presStyleCnt="0">
        <dgm:presLayoutVars>
          <dgm:dir/>
          <dgm:resizeHandles val="exact"/>
        </dgm:presLayoutVars>
      </dgm:prSet>
      <dgm:spPr/>
    </dgm:pt>
    <dgm:pt modelId="{DB04BFF4-DB37-4FDE-8257-F29BA96A5A4E}" type="pres">
      <dgm:prSet presAssocID="{2C101D40-8121-48D8-83AF-D1A792C5CDA9}" presName="node" presStyleLbl="node1" presStyleIdx="0" presStyleCnt="6">
        <dgm:presLayoutVars>
          <dgm:bulletEnabled val="1"/>
        </dgm:presLayoutVars>
      </dgm:prSet>
      <dgm:spPr/>
    </dgm:pt>
    <dgm:pt modelId="{A39D7D68-4FF2-4CA0-A4A3-D892415EFB25}" type="pres">
      <dgm:prSet presAssocID="{5CB22FEC-D5F0-42DE-AD9C-6DA350215E29}" presName="sibTrans" presStyleLbl="sibTrans1D1" presStyleIdx="0" presStyleCnt="5"/>
      <dgm:spPr/>
    </dgm:pt>
    <dgm:pt modelId="{C679EFA3-C51E-4507-8201-74117D902406}" type="pres">
      <dgm:prSet presAssocID="{5CB22FEC-D5F0-42DE-AD9C-6DA350215E29}" presName="connectorText" presStyleLbl="sibTrans1D1" presStyleIdx="0" presStyleCnt="5"/>
      <dgm:spPr/>
    </dgm:pt>
    <dgm:pt modelId="{E536BE19-6CD6-431C-8C47-2D487AA472D2}" type="pres">
      <dgm:prSet presAssocID="{F80D5233-8BAE-48A6-B972-56D6EF17F9F5}" presName="node" presStyleLbl="node1" presStyleIdx="1" presStyleCnt="6">
        <dgm:presLayoutVars>
          <dgm:bulletEnabled val="1"/>
        </dgm:presLayoutVars>
      </dgm:prSet>
      <dgm:spPr/>
    </dgm:pt>
    <dgm:pt modelId="{77899811-B21B-4556-8080-17465CD126B6}" type="pres">
      <dgm:prSet presAssocID="{11749259-2A15-4493-B990-1C4E36730B68}" presName="sibTrans" presStyleLbl="sibTrans1D1" presStyleIdx="1" presStyleCnt="5"/>
      <dgm:spPr/>
    </dgm:pt>
    <dgm:pt modelId="{D3857183-5D18-437E-ADC8-9E1E202A581F}" type="pres">
      <dgm:prSet presAssocID="{11749259-2A15-4493-B990-1C4E36730B68}" presName="connectorText" presStyleLbl="sibTrans1D1" presStyleIdx="1" presStyleCnt="5"/>
      <dgm:spPr/>
    </dgm:pt>
    <dgm:pt modelId="{2BC4639D-138A-468B-A325-B9002DA5F294}" type="pres">
      <dgm:prSet presAssocID="{1C14BC71-9D64-4B97-B295-6E5D08417D4B}" presName="node" presStyleLbl="node1" presStyleIdx="2" presStyleCnt="6">
        <dgm:presLayoutVars>
          <dgm:bulletEnabled val="1"/>
        </dgm:presLayoutVars>
      </dgm:prSet>
      <dgm:spPr/>
    </dgm:pt>
    <dgm:pt modelId="{B6841AAE-43C2-40DD-8814-F7BEF3210EE7}" type="pres">
      <dgm:prSet presAssocID="{59462C42-0BCD-4147-AA3B-FD5959264DB5}" presName="sibTrans" presStyleLbl="sibTrans1D1" presStyleIdx="2" presStyleCnt="5"/>
      <dgm:spPr/>
    </dgm:pt>
    <dgm:pt modelId="{A84310EB-C05C-4349-832C-02AC8F121277}" type="pres">
      <dgm:prSet presAssocID="{59462C42-0BCD-4147-AA3B-FD5959264DB5}" presName="connectorText" presStyleLbl="sibTrans1D1" presStyleIdx="2" presStyleCnt="5"/>
      <dgm:spPr/>
    </dgm:pt>
    <dgm:pt modelId="{5D986700-EDBD-457E-8094-CF99D6DC51F2}" type="pres">
      <dgm:prSet presAssocID="{0102F39D-446A-4A8A-8543-85B7388EC3D3}" presName="node" presStyleLbl="node1" presStyleIdx="3" presStyleCnt="6">
        <dgm:presLayoutVars>
          <dgm:bulletEnabled val="1"/>
        </dgm:presLayoutVars>
      </dgm:prSet>
      <dgm:spPr/>
    </dgm:pt>
    <dgm:pt modelId="{F69B74E7-83EA-4F7D-9CF5-E5711BD21752}" type="pres">
      <dgm:prSet presAssocID="{FA7D1B05-F925-41AC-A182-9525FF259257}" presName="sibTrans" presStyleLbl="sibTrans1D1" presStyleIdx="3" presStyleCnt="5"/>
      <dgm:spPr/>
    </dgm:pt>
    <dgm:pt modelId="{1CF90B32-9354-49F5-98FA-79460FF85AF0}" type="pres">
      <dgm:prSet presAssocID="{FA7D1B05-F925-41AC-A182-9525FF259257}" presName="connectorText" presStyleLbl="sibTrans1D1" presStyleIdx="3" presStyleCnt="5"/>
      <dgm:spPr/>
    </dgm:pt>
    <dgm:pt modelId="{7549C236-B15E-48F9-92B0-2DC5CEA82C15}" type="pres">
      <dgm:prSet presAssocID="{F91BE8F6-FB79-4949-B48F-3987253516F3}" presName="node" presStyleLbl="node1" presStyleIdx="4" presStyleCnt="6">
        <dgm:presLayoutVars>
          <dgm:bulletEnabled val="1"/>
        </dgm:presLayoutVars>
      </dgm:prSet>
      <dgm:spPr/>
    </dgm:pt>
    <dgm:pt modelId="{BE5337FB-5C0C-4B9B-9B68-12F805E4A59E}" type="pres">
      <dgm:prSet presAssocID="{E7A2212B-D9FD-43E9-8B26-15EB06CFF29A}" presName="sibTrans" presStyleLbl="sibTrans1D1" presStyleIdx="4" presStyleCnt="5"/>
      <dgm:spPr/>
    </dgm:pt>
    <dgm:pt modelId="{8AC9BDEA-4FEE-44C1-919D-4ED7009C9438}" type="pres">
      <dgm:prSet presAssocID="{E7A2212B-D9FD-43E9-8B26-15EB06CFF29A}" presName="connectorText" presStyleLbl="sibTrans1D1" presStyleIdx="4" presStyleCnt="5"/>
      <dgm:spPr/>
    </dgm:pt>
    <dgm:pt modelId="{FE44ADD8-B64B-420F-B4F0-1E145D888D9B}" type="pres">
      <dgm:prSet presAssocID="{C103A1A5-5EC1-4C9C-8FC8-C045C3A66890}" presName="node" presStyleLbl="node1" presStyleIdx="5" presStyleCnt="6">
        <dgm:presLayoutVars>
          <dgm:bulletEnabled val="1"/>
        </dgm:presLayoutVars>
      </dgm:prSet>
      <dgm:spPr/>
    </dgm:pt>
  </dgm:ptLst>
  <dgm:cxnLst>
    <dgm:cxn modelId="{230B0900-861D-4E7C-AA1A-7941CD28560D}" type="presOf" srcId="{F91BE8F6-FB79-4949-B48F-3987253516F3}" destId="{7549C236-B15E-48F9-92B0-2DC5CEA82C15}" srcOrd="0" destOrd="0" presId="urn:microsoft.com/office/officeart/2016/7/layout/RepeatingBendingProcessNew"/>
    <dgm:cxn modelId="{149BA102-8FDA-4093-BEA2-3412A08143C6}" srcId="{5CF6B530-07DC-43A9-AD63-9467212274FE}" destId="{C103A1A5-5EC1-4C9C-8FC8-C045C3A66890}" srcOrd="5" destOrd="0" parTransId="{D6DD2DDE-5104-49D8-ABC6-ED22D6B2E111}" sibTransId="{C4F4D2C4-3145-4CA1-BAC7-DF8FAEFC4D75}"/>
    <dgm:cxn modelId="{D38CAB03-2946-468E-8442-98E0E438554D}" type="presOf" srcId="{E7A2212B-D9FD-43E9-8B26-15EB06CFF29A}" destId="{BE5337FB-5C0C-4B9B-9B68-12F805E4A59E}" srcOrd="0" destOrd="0" presId="urn:microsoft.com/office/officeart/2016/7/layout/RepeatingBendingProcessNew"/>
    <dgm:cxn modelId="{7AC65F06-C059-4CB4-AF2D-E9A540484926}" srcId="{5CF6B530-07DC-43A9-AD63-9467212274FE}" destId="{1C14BC71-9D64-4B97-B295-6E5D08417D4B}" srcOrd="2" destOrd="0" parTransId="{F60B13FB-C55C-4998-90C5-C92E2DD2A488}" sibTransId="{59462C42-0BCD-4147-AA3B-FD5959264DB5}"/>
    <dgm:cxn modelId="{0E94FB08-D9F9-4BA6-8C35-6B04E8991140}" type="presOf" srcId="{5CB22FEC-D5F0-42DE-AD9C-6DA350215E29}" destId="{C679EFA3-C51E-4507-8201-74117D902406}" srcOrd="1" destOrd="0" presId="urn:microsoft.com/office/officeart/2016/7/layout/RepeatingBendingProcessNew"/>
    <dgm:cxn modelId="{7515580D-902E-456F-B707-A0C4FA8FC2BE}" srcId="{5CF6B530-07DC-43A9-AD63-9467212274FE}" destId="{0102F39D-446A-4A8A-8543-85B7388EC3D3}" srcOrd="3" destOrd="0" parTransId="{525A5D12-75ED-4964-87DA-44372649590D}" sibTransId="{FA7D1B05-F925-41AC-A182-9525FF259257}"/>
    <dgm:cxn modelId="{079D9F27-1961-4EBE-9907-BCD982923589}" type="presOf" srcId="{11749259-2A15-4493-B990-1C4E36730B68}" destId="{77899811-B21B-4556-8080-17465CD126B6}" srcOrd="0" destOrd="0" presId="urn:microsoft.com/office/officeart/2016/7/layout/RepeatingBendingProcessNew"/>
    <dgm:cxn modelId="{F8598046-5AB4-4851-A485-DD953A7E8E15}" srcId="{5CF6B530-07DC-43A9-AD63-9467212274FE}" destId="{F80D5233-8BAE-48A6-B972-56D6EF17F9F5}" srcOrd="1" destOrd="0" parTransId="{166458C7-B243-42DC-98FC-2EB03E62F01A}" sibTransId="{11749259-2A15-4493-B990-1C4E36730B68}"/>
    <dgm:cxn modelId="{3EABBA47-BE66-4425-BBC9-7284A77A5744}" type="presOf" srcId="{0102F39D-446A-4A8A-8543-85B7388EC3D3}" destId="{5D986700-EDBD-457E-8094-CF99D6DC51F2}" srcOrd="0" destOrd="0" presId="urn:microsoft.com/office/officeart/2016/7/layout/RepeatingBendingProcessNew"/>
    <dgm:cxn modelId="{4D7CEC47-1E28-490A-B983-4915A02CB864}" type="presOf" srcId="{1C14BC71-9D64-4B97-B295-6E5D08417D4B}" destId="{2BC4639D-138A-468B-A325-B9002DA5F294}" srcOrd="0" destOrd="0" presId="urn:microsoft.com/office/officeart/2016/7/layout/RepeatingBendingProcessNew"/>
    <dgm:cxn modelId="{E08CDA4B-CD5A-465E-AF08-8EA0EE3B3CE6}" type="presOf" srcId="{E7A2212B-D9FD-43E9-8B26-15EB06CFF29A}" destId="{8AC9BDEA-4FEE-44C1-919D-4ED7009C9438}" srcOrd="1" destOrd="0" presId="urn:microsoft.com/office/officeart/2016/7/layout/RepeatingBendingProcessNew"/>
    <dgm:cxn modelId="{9002DB6D-4B13-4616-A113-03B8EBBEE993}" type="presOf" srcId="{59462C42-0BCD-4147-AA3B-FD5959264DB5}" destId="{B6841AAE-43C2-40DD-8814-F7BEF3210EE7}" srcOrd="0" destOrd="0" presId="urn:microsoft.com/office/officeart/2016/7/layout/RepeatingBendingProcessNew"/>
    <dgm:cxn modelId="{D7749A4F-EA55-4B48-8413-3FF1A485D406}" type="presOf" srcId="{11749259-2A15-4493-B990-1C4E36730B68}" destId="{D3857183-5D18-437E-ADC8-9E1E202A581F}" srcOrd="1" destOrd="0" presId="urn:microsoft.com/office/officeart/2016/7/layout/RepeatingBendingProcessNew"/>
    <dgm:cxn modelId="{00EA817A-3DA9-486B-8E3B-BE6348FF6B18}" type="presOf" srcId="{C103A1A5-5EC1-4C9C-8FC8-C045C3A66890}" destId="{FE44ADD8-B64B-420F-B4F0-1E145D888D9B}" srcOrd="0" destOrd="0" presId="urn:microsoft.com/office/officeart/2016/7/layout/RepeatingBendingProcessNew"/>
    <dgm:cxn modelId="{0B266783-91E3-4C15-9FEA-46B46D789659}" type="presOf" srcId="{5CF6B530-07DC-43A9-AD63-9467212274FE}" destId="{22603768-A50E-4078-9D00-66AA3CCBC5C3}" srcOrd="0" destOrd="0" presId="urn:microsoft.com/office/officeart/2016/7/layout/RepeatingBendingProcessNew"/>
    <dgm:cxn modelId="{78F26288-8980-4AA9-983D-339A0A71393C}" srcId="{5CF6B530-07DC-43A9-AD63-9467212274FE}" destId="{2C101D40-8121-48D8-83AF-D1A792C5CDA9}" srcOrd="0" destOrd="0" parTransId="{4BCA23AA-BF3A-4435-A201-0084CC5ED72C}" sibTransId="{5CB22FEC-D5F0-42DE-AD9C-6DA350215E29}"/>
    <dgm:cxn modelId="{039E4792-2F44-428E-8DA7-85A6E993B30F}" type="presOf" srcId="{2C101D40-8121-48D8-83AF-D1A792C5CDA9}" destId="{DB04BFF4-DB37-4FDE-8257-F29BA96A5A4E}" srcOrd="0" destOrd="0" presId="urn:microsoft.com/office/officeart/2016/7/layout/RepeatingBendingProcessNew"/>
    <dgm:cxn modelId="{011035BB-8A07-4863-8724-A8C876B754F2}" srcId="{5CF6B530-07DC-43A9-AD63-9467212274FE}" destId="{F91BE8F6-FB79-4949-B48F-3987253516F3}" srcOrd="4" destOrd="0" parTransId="{6ADD8D34-4C28-4339-A4D1-60CBACBC3241}" sibTransId="{E7A2212B-D9FD-43E9-8B26-15EB06CFF29A}"/>
    <dgm:cxn modelId="{C88548C6-F081-4FF8-A7FE-5C86A7239FB8}" type="presOf" srcId="{59462C42-0BCD-4147-AA3B-FD5959264DB5}" destId="{A84310EB-C05C-4349-832C-02AC8F121277}" srcOrd="1" destOrd="0" presId="urn:microsoft.com/office/officeart/2016/7/layout/RepeatingBendingProcessNew"/>
    <dgm:cxn modelId="{BFECB2C8-29A7-42CE-B0FA-F719D9BC6EF0}" type="presOf" srcId="{FA7D1B05-F925-41AC-A182-9525FF259257}" destId="{F69B74E7-83EA-4F7D-9CF5-E5711BD21752}" srcOrd="0" destOrd="0" presId="urn:microsoft.com/office/officeart/2016/7/layout/RepeatingBendingProcessNew"/>
    <dgm:cxn modelId="{17CB4DEF-2D0B-48E3-B75C-E251F17B531B}" type="presOf" srcId="{F80D5233-8BAE-48A6-B972-56D6EF17F9F5}" destId="{E536BE19-6CD6-431C-8C47-2D487AA472D2}" srcOrd="0" destOrd="0" presId="urn:microsoft.com/office/officeart/2016/7/layout/RepeatingBendingProcessNew"/>
    <dgm:cxn modelId="{D5DB25F1-44C4-47B4-A49F-063D116D3EA2}" type="presOf" srcId="{FA7D1B05-F925-41AC-A182-9525FF259257}" destId="{1CF90B32-9354-49F5-98FA-79460FF85AF0}" srcOrd="1" destOrd="0" presId="urn:microsoft.com/office/officeart/2016/7/layout/RepeatingBendingProcessNew"/>
    <dgm:cxn modelId="{B56A09F4-A51A-4DCF-82B6-CA97F0756EFD}" type="presOf" srcId="{5CB22FEC-D5F0-42DE-AD9C-6DA350215E29}" destId="{A39D7D68-4FF2-4CA0-A4A3-D892415EFB25}" srcOrd="0" destOrd="0" presId="urn:microsoft.com/office/officeart/2016/7/layout/RepeatingBendingProcessNew"/>
    <dgm:cxn modelId="{57F88C2C-2106-448E-84E4-7F295E4F1463}" type="presParOf" srcId="{22603768-A50E-4078-9D00-66AA3CCBC5C3}" destId="{DB04BFF4-DB37-4FDE-8257-F29BA96A5A4E}" srcOrd="0" destOrd="0" presId="urn:microsoft.com/office/officeart/2016/7/layout/RepeatingBendingProcessNew"/>
    <dgm:cxn modelId="{3D2CD277-E0A5-459A-AD12-9041FF8EFA46}" type="presParOf" srcId="{22603768-A50E-4078-9D00-66AA3CCBC5C3}" destId="{A39D7D68-4FF2-4CA0-A4A3-D892415EFB25}" srcOrd="1" destOrd="0" presId="urn:microsoft.com/office/officeart/2016/7/layout/RepeatingBendingProcessNew"/>
    <dgm:cxn modelId="{E3F7A316-887F-4CCC-8276-B8C05B8FAED8}" type="presParOf" srcId="{A39D7D68-4FF2-4CA0-A4A3-D892415EFB25}" destId="{C679EFA3-C51E-4507-8201-74117D902406}" srcOrd="0" destOrd="0" presId="urn:microsoft.com/office/officeart/2016/7/layout/RepeatingBendingProcessNew"/>
    <dgm:cxn modelId="{3D01CB7D-D126-477F-B151-EFE0F113F16D}" type="presParOf" srcId="{22603768-A50E-4078-9D00-66AA3CCBC5C3}" destId="{E536BE19-6CD6-431C-8C47-2D487AA472D2}" srcOrd="2" destOrd="0" presId="urn:microsoft.com/office/officeart/2016/7/layout/RepeatingBendingProcessNew"/>
    <dgm:cxn modelId="{7C80012A-A3AF-445E-B321-B85089E8DCB9}" type="presParOf" srcId="{22603768-A50E-4078-9D00-66AA3CCBC5C3}" destId="{77899811-B21B-4556-8080-17465CD126B6}" srcOrd="3" destOrd="0" presId="urn:microsoft.com/office/officeart/2016/7/layout/RepeatingBendingProcessNew"/>
    <dgm:cxn modelId="{08419A10-597F-4E71-BC83-DEFB238FA221}" type="presParOf" srcId="{77899811-B21B-4556-8080-17465CD126B6}" destId="{D3857183-5D18-437E-ADC8-9E1E202A581F}" srcOrd="0" destOrd="0" presId="urn:microsoft.com/office/officeart/2016/7/layout/RepeatingBendingProcessNew"/>
    <dgm:cxn modelId="{E3F653ED-D2B8-4208-A8F1-A2B16F82E299}" type="presParOf" srcId="{22603768-A50E-4078-9D00-66AA3CCBC5C3}" destId="{2BC4639D-138A-468B-A325-B9002DA5F294}" srcOrd="4" destOrd="0" presId="urn:microsoft.com/office/officeart/2016/7/layout/RepeatingBendingProcessNew"/>
    <dgm:cxn modelId="{8625D22B-7BB6-40FA-A06C-60F6EF7DBC61}" type="presParOf" srcId="{22603768-A50E-4078-9D00-66AA3CCBC5C3}" destId="{B6841AAE-43C2-40DD-8814-F7BEF3210EE7}" srcOrd="5" destOrd="0" presId="urn:microsoft.com/office/officeart/2016/7/layout/RepeatingBendingProcessNew"/>
    <dgm:cxn modelId="{AD43F106-0DC0-435B-BF58-2962447C297E}" type="presParOf" srcId="{B6841AAE-43C2-40DD-8814-F7BEF3210EE7}" destId="{A84310EB-C05C-4349-832C-02AC8F121277}" srcOrd="0" destOrd="0" presId="urn:microsoft.com/office/officeart/2016/7/layout/RepeatingBendingProcessNew"/>
    <dgm:cxn modelId="{48257AF6-1AF4-42EF-BD2E-21275453D796}" type="presParOf" srcId="{22603768-A50E-4078-9D00-66AA3CCBC5C3}" destId="{5D986700-EDBD-457E-8094-CF99D6DC51F2}" srcOrd="6" destOrd="0" presId="urn:microsoft.com/office/officeart/2016/7/layout/RepeatingBendingProcessNew"/>
    <dgm:cxn modelId="{99F13B7F-11B1-479C-9F4A-F0D318607A27}" type="presParOf" srcId="{22603768-A50E-4078-9D00-66AA3CCBC5C3}" destId="{F69B74E7-83EA-4F7D-9CF5-E5711BD21752}" srcOrd="7" destOrd="0" presId="urn:microsoft.com/office/officeart/2016/7/layout/RepeatingBendingProcessNew"/>
    <dgm:cxn modelId="{D266F41A-6199-4F67-90E5-5BC98FC975D7}" type="presParOf" srcId="{F69B74E7-83EA-4F7D-9CF5-E5711BD21752}" destId="{1CF90B32-9354-49F5-98FA-79460FF85AF0}" srcOrd="0" destOrd="0" presId="urn:microsoft.com/office/officeart/2016/7/layout/RepeatingBendingProcessNew"/>
    <dgm:cxn modelId="{61F39463-019B-401E-AE5A-B71659EA5A2A}" type="presParOf" srcId="{22603768-A50E-4078-9D00-66AA3CCBC5C3}" destId="{7549C236-B15E-48F9-92B0-2DC5CEA82C15}" srcOrd="8" destOrd="0" presId="urn:microsoft.com/office/officeart/2016/7/layout/RepeatingBendingProcessNew"/>
    <dgm:cxn modelId="{6CA40A3A-DD75-4840-A4DF-66B4A2750ED2}" type="presParOf" srcId="{22603768-A50E-4078-9D00-66AA3CCBC5C3}" destId="{BE5337FB-5C0C-4B9B-9B68-12F805E4A59E}" srcOrd="9" destOrd="0" presId="urn:microsoft.com/office/officeart/2016/7/layout/RepeatingBendingProcessNew"/>
    <dgm:cxn modelId="{C95D16C6-CA53-4AB1-BD4F-E2B50CB7C7DD}" type="presParOf" srcId="{BE5337FB-5C0C-4B9B-9B68-12F805E4A59E}" destId="{8AC9BDEA-4FEE-44C1-919D-4ED7009C9438}" srcOrd="0" destOrd="0" presId="urn:microsoft.com/office/officeart/2016/7/layout/RepeatingBendingProcessNew"/>
    <dgm:cxn modelId="{E71DE16E-F6F4-444A-8A65-9A6E0C983A2D}" type="presParOf" srcId="{22603768-A50E-4078-9D00-66AA3CCBC5C3}" destId="{FE44ADD8-B64B-420F-B4F0-1E145D888D9B}"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2245B-71F3-40EE-B07D-31521B7182D5}">
      <dsp:nvSpPr>
        <dsp:cNvPr id="0" name=""/>
        <dsp:cNvSpPr/>
      </dsp:nvSpPr>
      <dsp:spPr>
        <a:xfrm>
          <a:off x="0" y="3292"/>
          <a:ext cx="4996207" cy="1109306"/>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a:t>making copies</a:t>
          </a:r>
          <a:r>
            <a:rPr lang="en-US" sz="2000" b="0" i="0" kern="1200"/>
            <a:t> of the work</a:t>
          </a:r>
          <a:endParaRPr lang="en-US" sz="2000" kern="1200"/>
        </a:p>
      </dsp:txBody>
      <dsp:txXfrm>
        <a:off x="54152" y="57444"/>
        <a:ext cx="4887903" cy="1001002"/>
      </dsp:txXfrm>
    </dsp:sp>
    <dsp:sp modelId="{055710FC-3386-4766-ACA7-59C1B50D8A6F}">
      <dsp:nvSpPr>
        <dsp:cNvPr id="0" name=""/>
        <dsp:cNvSpPr/>
      </dsp:nvSpPr>
      <dsp:spPr>
        <a:xfrm>
          <a:off x="0" y="1170198"/>
          <a:ext cx="4996207" cy="1109306"/>
        </a:xfrm>
        <a:prstGeom prst="round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a:t>distributing them</a:t>
          </a:r>
          <a:endParaRPr lang="en-US" sz="2000" kern="1200"/>
        </a:p>
      </dsp:txBody>
      <dsp:txXfrm>
        <a:off x="54152" y="1224350"/>
        <a:ext cx="4887903" cy="1001002"/>
      </dsp:txXfrm>
    </dsp:sp>
    <dsp:sp modelId="{A2D781A6-3FDC-4D80-B265-0B17B10608EE}">
      <dsp:nvSpPr>
        <dsp:cNvPr id="0" name=""/>
        <dsp:cNvSpPr/>
      </dsp:nvSpPr>
      <dsp:spPr>
        <a:xfrm>
          <a:off x="0" y="2337104"/>
          <a:ext cx="4996207" cy="1109306"/>
        </a:xfrm>
        <a:prstGeom prst="roundRect">
          <a:avLst/>
        </a:prstGeom>
        <a:solidFill>
          <a:schemeClr val="accent4">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public </a:t>
          </a:r>
          <a:r>
            <a:rPr lang="en-US" sz="2000" b="1" i="0" kern="1200"/>
            <a:t>performance or display</a:t>
          </a:r>
          <a:r>
            <a:rPr lang="en-US" sz="2000" b="0" i="0" kern="1200"/>
            <a:t> of the work</a:t>
          </a:r>
          <a:endParaRPr lang="en-US" sz="2000" kern="1200"/>
        </a:p>
      </dsp:txBody>
      <dsp:txXfrm>
        <a:off x="54152" y="2391256"/>
        <a:ext cx="4887903" cy="1001002"/>
      </dsp:txXfrm>
    </dsp:sp>
    <dsp:sp modelId="{75BCF096-2DE2-4790-AF02-DEAC433F0E13}">
      <dsp:nvSpPr>
        <dsp:cNvPr id="0" name=""/>
        <dsp:cNvSpPr/>
      </dsp:nvSpPr>
      <dsp:spPr>
        <a:xfrm>
          <a:off x="0" y="3504011"/>
          <a:ext cx="4996207" cy="1109306"/>
        </a:xfrm>
        <a:prstGeom prst="roundRect">
          <a:avLst/>
        </a:prstGeom>
        <a:solidFill>
          <a:schemeClr val="accent5">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a:t>creating derivative works</a:t>
          </a:r>
          <a:endParaRPr lang="en-US" sz="2000" kern="1200"/>
        </a:p>
      </dsp:txBody>
      <dsp:txXfrm>
        <a:off x="54152" y="3558163"/>
        <a:ext cx="4887903" cy="1001002"/>
      </dsp:txXfrm>
    </dsp:sp>
    <dsp:sp modelId="{178EF287-9B9A-4E4D-8A45-3E2AA2256486}">
      <dsp:nvSpPr>
        <dsp:cNvPr id="0" name=""/>
        <dsp:cNvSpPr/>
      </dsp:nvSpPr>
      <dsp:spPr>
        <a:xfrm>
          <a:off x="0" y="4670917"/>
          <a:ext cx="4996207" cy="1109306"/>
        </a:xfrm>
        <a:prstGeom prst="roundRect">
          <a:avLst/>
        </a:prstGeom>
        <a:solidFill>
          <a:schemeClr val="accent6">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The actual language of the law is from Title 17 of the United States Code, </a:t>
          </a:r>
          <a:r>
            <a:rPr lang="en-US" sz="2000" b="0" i="0" u="sng" kern="1200" dirty="0">
              <a:solidFill>
                <a:schemeClr val="accent6">
                  <a:lumMod val="40000"/>
                  <a:lumOff val="60000"/>
                </a:schemeClr>
              </a:solidFill>
              <a:hlinkClick xmlns:r="http://schemas.openxmlformats.org/officeDocument/2006/relationships" r:id="rId1">
                <a:extLst>
                  <a:ext uri="{A12FA001-AC4F-418D-AE19-62706E023703}">
                    <ahyp:hlinkClr xmlns:ahyp="http://schemas.microsoft.com/office/drawing/2018/hyperlinkcolor" val="tx"/>
                  </a:ext>
                </a:extLst>
              </a:hlinkClick>
            </a:rPr>
            <a:t>section 106</a:t>
          </a:r>
          <a:r>
            <a:rPr lang="en-US" sz="2000" b="0" i="0" kern="1200" dirty="0"/>
            <a:t>:</a:t>
          </a:r>
          <a:endParaRPr lang="en-US" sz="2000" kern="1200" dirty="0"/>
        </a:p>
      </dsp:txBody>
      <dsp:txXfrm>
        <a:off x="54152" y="4725069"/>
        <a:ext cx="4887903" cy="1001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906E7-4AEB-4485-A87A-8AFBAC211CED}">
      <dsp:nvSpPr>
        <dsp:cNvPr id="0" name=""/>
        <dsp:cNvSpPr/>
      </dsp:nvSpPr>
      <dsp:spPr>
        <a:xfrm>
          <a:off x="0" y="804802"/>
          <a:ext cx="2084197" cy="1250518"/>
        </a:xfrm>
        <a:prstGeom prst="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literary works</a:t>
          </a:r>
          <a:endParaRPr lang="en-US" sz="1300" kern="1200"/>
        </a:p>
      </dsp:txBody>
      <dsp:txXfrm>
        <a:off x="0" y="804802"/>
        <a:ext cx="2084197" cy="1250518"/>
      </dsp:txXfrm>
    </dsp:sp>
    <dsp:sp modelId="{35F52F38-559B-466E-9D1A-2636E477B78C}">
      <dsp:nvSpPr>
        <dsp:cNvPr id="0" name=""/>
        <dsp:cNvSpPr/>
      </dsp:nvSpPr>
      <dsp:spPr>
        <a:xfrm>
          <a:off x="2292616" y="804802"/>
          <a:ext cx="2084197" cy="1250518"/>
        </a:xfrm>
        <a:prstGeom prst="rect">
          <a:avLst/>
        </a:prstGeom>
        <a:solidFill>
          <a:schemeClr val="accent2">
            <a:hueOff val="188066"/>
            <a:satOff val="1238"/>
            <a:lumOff val="319"/>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musical works, including any accompanying words</a:t>
          </a:r>
          <a:endParaRPr lang="en-US" sz="1300" kern="1200"/>
        </a:p>
      </dsp:txBody>
      <dsp:txXfrm>
        <a:off x="2292616" y="804802"/>
        <a:ext cx="2084197" cy="1250518"/>
      </dsp:txXfrm>
    </dsp:sp>
    <dsp:sp modelId="{5454645F-4DAB-43BE-A8FD-39DA976123DC}">
      <dsp:nvSpPr>
        <dsp:cNvPr id="0" name=""/>
        <dsp:cNvSpPr/>
      </dsp:nvSpPr>
      <dsp:spPr>
        <a:xfrm>
          <a:off x="4585233" y="804802"/>
          <a:ext cx="2084197" cy="1250518"/>
        </a:xfrm>
        <a:prstGeom prst="rect">
          <a:avLst/>
        </a:prstGeom>
        <a:solidFill>
          <a:schemeClr val="accent2">
            <a:hueOff val="376133"/>
            <a:satOff val="2476"/>
            <a:lumOff val="637"/>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dramatic works, including any accompanying music</a:t>
          </a:r>
          <a:endParaRPr lang="en-US" sz="1300" kern="1200"/>
        </a:p>
      </dsp:txBody>
      <dsp:txXfrm>
        <a:off x="4585233" y="804802"/>
        <a:ext cx="2084197" cy="1250518"/>
      </dsp:txXfrm>
    </dsp:sp>
    <dsp:sp modelId="{50247E8D-25D3-43C4-8D2C-F606C8BB756B}">
      <dsp:nvSpPr>
        <dsp:cNvPr id="0" name=""/>
        <dsp:cNvSpPr/>
      </dsp:nvSpPr>
      <dsp:spPr>
        <a:xfrm>
          <a:off x="0" y="2263740"/>
          <a:ext cx="2084197" cy="1250518"/>
        </a:xfrm>
        <a:prstGeom prst="rect">
          <a:avLst/>
        </a:prstGeom>
        <a:solidFill>
          <a:schemeClr val="accent2">
            <a:hueOff val="564199"/>
            <a:satOff val="3713"/>
            <a:lumOff val="956"/>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pantomimes and choreographic works</a:t>
          </a:r>
          <a:endParaRPr lang="en-US" sz="1300" kern="1200"/>
        </a:p>
      </dsp:txBody>
      <dsp:txXfrm>
        <a:off x="0" y="2263740"/>
        <a:ext cx="2084197" cy="1250518"/>
      </dsp:txXfrm>
    </dsp:sp>
    <dsp:sp modelId="{A1453F6C-123C-4FB4-BC5C-AA5CB5BFE773}">
      <dsp:nvSpPr>
        <dsp:cNvPr id="0" name=""/>
        <dsp:cNvSpPr/>
      </dsp:nvSpPr>
      <dsp:spPr>
        <a:xfrm>
          <a:off x="2292616" y="2263740"/>
          <a:ext cx="2084197" cy="1250518"/>
        </a:xfrm>
        <a:prstGeom prst="rect">
          <a:avLst/>
        </a:prstGeom>
        <a:solidFill>
          <a:schemeClr val="accent2">
            <a:hueOff val="752265"/>
            <a:satOff val="4951"/>
            <a:lumOff val="1275"/>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pictorial, graphic, and sculptural works</a:t>
          </a:r>
          <a:endParaRPr lang="en-US" sz="1300" kern="1200"/>
        </a:p>
      </dsp:txBody>
      <dsp:txXfrm>
        <a:off x="2292616" y="2263740"/>
        <a:ext cx="2084197" cy="1250518"/>
      </dsp:txXfrm>
    </dsp:sp>
    <dsp:sp modelId="{FA6A6D89-5FC1-4A2F-8CE9-4B7D3EAC3703}">
      <dsp:nvSpPr>
        <dsp:cNvPr id="0" name=""/>
        <dsp:cNvSpPr/>
      </dsp:nvSpPr>
      <dsp:spPr>
        <a:xfrm>
          <a:off x="4585233" y="2263740"/>
          <a:ext cx="2084197" cy="1250518"/>
        </a:xfrm>
        <a:prstGeom prst="rect">
          <a:avLst/>
        </a:prstGeom>
        <a:solidFill>
          <a:schemeClr val="accent2">
            <a:hueOff val="940332"/>
            <a:satOff val="6189"/>
            <a:lumOff val="1594"/>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sound recordings</a:t>
          </a:r>
          <a:endParaRPr lang="en-US" sz="1300" kern="1200"/>
        </a:p>
      </dsp:txBody>
      <dsp:txXfrm>
        <a:off x="4585233" y="2263740"/>
        <a:ext cx="2084197" cy="1250518"/>
      </dsp:txXfrm>
    </dsp:sp>
    <dsp:sp modelId="{B94980F4-5E7F-4AE9-9F7A-59687153A6C4}">
      <dsp:nvSpPr>
        <dsp:cNvPr id="0" name=""/>
        <dsp:cNvSpPr/>
      </dsp:nvSpPr>
      <dsp:spPr>
        <a:xfrm>
          <a:off x="0" y="3722678"/>
          <a:ext cx="2084197" cy="1250518"/>
        </a:xfrm>
        <a:prstGeom prst="rect">
          <a:avLst/>
        </a:prstGeom>
        <a:solidFill>
          <a:schemeClr val="accent2">
            <a:hueOff val="1128398"/>
            <a:satOff val="7427"/>
            <a:lumOff val="1912"/>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architectural works</a:t>
          </a:r>
          <a:endParaRPr lang="en-US" sz="1300" kern="1200"/>
        </a:p>
      </dsp:txBody>
      <dsp:txXfrm>
        <a:off x="0" y="3722678"/>
        <a:ext cx="2084197" cy="1250518"/>
      </dsp:txXfrm>
    </dsp:sp>
    <dsp:sp modelId="{1E6016E3-A6C6-4B84-AD36-A9770439E250}">
      <dsp:nvSpPr>
        <dsp:cNvPr id="0" name=""/>
        <dsp:cNvSpPr/>
      </dsp:nvSpPr>
      <dsp:spPr>
        <a:xfrm>
          <a:off x="2292616" y="3722678"/>
          <a:ext cx="2084197" cy="1250518"/>
        </a:xfrm>
        <a:prstGeom prst="rect">
          <a:avLst/>
        </a:prstGeom>
        <a:solidFill>
          <a:schemeClr val="accent2">
            <a:hueOff val="1316465"/>
            <a:satOff val="8664"/>
            <a:lumOff val="2231"/>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computer programs (were considered “literary works” since 1964, and formally protected by law in 1976)</a:t>
          </a:r>
          <a:endParaRPr lang="en-US" sz="1300" kern="1200"/>
        </a:p>
      </dsp:txBody>
      <dsp:txXfrm>
        <a:off x="2292616" y="3722678"/>
        <a:ext cx="2084197" cy="1250518"/>
      </dsp:txXfrm>
    </dsp:sp>
    <dsp:sp modelId="{A18DB05A-A2F5-42F6-BB21-A77A12768AE1}">
      <dsp:nvSpPr>
        <dsp:cNvPr id="0" name=""/>
        <dsp:cNvSpPr/>
      </dsp:nvSpPr>
      <dsp:spPr>
        <a:xfrm>
          <a:off x="4585233" y="3722678"/>
          <a:ext cx="2084197" cy="1250518"/>
        </a:xfrm>
        <a:prstGeom prst="rect">
          <a:avLst/>
        </a:prstGeom>
        <a:solidFill>
          <a:schemeClr val="accent2">
            <a:hueOff val="1504531"/>
            <a:satOff val="9902"/>
            <a:lumOff val="255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engineered DNA sequences are even being considered for copyright protection (this is far from settled though)</a:t>
          </a:r>
          <a:endParaRPr lang="en-US" sz="1300" kern="1200"/>
        </a:p>
      </dsp:txBody>
      <dsp:txXfrm>
        <a:off x="4585233" y="3722678"/>
        <a:ext cx="2084197" cy="1250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0E097-133A-466C-ABBB-BC766A08D359}">
      <dsp:nvSpPr>
        <dsp:cNvPr id="0" name=""/>
        <dsp:cNvSpPr/>
      </dsp:nvSpPr>
      <dsp:spPr>
        <a:xfrm>
          <a:off x="0" y="705"/>
          <a:ext cx="6669431" cy="1650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7ECEA-DDA1-4935-A277-1D0B7E2A046E}">
      <dsp:nvSpPr>
        <dsp:cNvPr id="0" name=""/>
        <dsp:cNvSpPr/>
      </dsp:nvSpPr>
      <dsp:spPr>
        <a:xfrm>
          <a:off x="499262" y="372057"/>
          <a:ext cx="907749" cy="9077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A9CA1C-BF8D-4A1A-AC8D-790E835F8F73}">
      <dsp:nvSpPr>
        <dsp:cNvPr id="0" name=""/>
        <dsp:cNvSpPr/>
      </dsp:nvSpPr>
      <dsp:spPr>
        <a:xfrm>
          <a:off x="1906274" y="705"/>
          <a:ext cx="4763156" cy="165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73" tIns="174673" rIns="174673" bIns="174673" numCol="1" spcCol="1270" anchor="ctr" anchorCtr="0">
          <a:noAutofit/>
        </a:bodyPr>
        <a:lstStyle/>
        <a:p>
          <a:pPr marL="0" lvl="0" indent="0" algn="l" defTabSz="1022350">
            <a:lnSpc>
              <a:spcPct val="90000"/>
            </a:lnSpc>
            <a:spcBef>
              <a:spcPct val="0"/>
            </a:spcBef>
            <a:spcAft>
              <a:spcPct val="35000"/>
            </a:spcAft>
            <a:buNone/>
          </a:pPr>
          <a:r>
            <a:rPr lang="en-US" sz="2300" kern="1200"/>
            <a:t>Copyright</a:t>
          </a:r>
        </a:p>
      </dsp:txBody>
      <dsp:txXfrm>
        <a:off x="1906274" y="705"/>
        <a:ext cx="4763156" cy="1650454"/>
      </dsp:txXfrm>
    </dsp:sp>
    <dsp:sp modelId="{5DDF57DA-A48F-4AEE-89CF-5A273E1A54F0}">
      <dsp:nvSpPr>
        <dsp:cNvPr id="0" name=""/>
        <dsp:cNvSpPr/>
      </dsp:nvSpPr>
      <dsp:spPr>
        <a:xfrm>
          <a:off x="0" y="2063772"/>
          <a:ext cx="6669431" cy="1650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CB5EE-3587-4E51-95DD-47C63AA36630}">
      <dsp:nvSpPr>
        <dsp:cNvPr id="0" name=""/>
        <dsp:cNvSpPr/>
      </dsp:nvSpPr>
      <dsp:spPr>
        <a:xfrm>
          <a:off x="499262" y="2435125"/>
          <a:ext cx="907749" cy="9077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F09107-757B-4B1D-B3E4-349998CBE226}">
      <dsp:nvSpPr>
        <dsp:cNvPr id="0" name=""/>
        <dsp:cNvSpPr/>
      </dsp:nvSpPr>
      <dsp:spPr>
        <a:xfrm>
          <a:off x="1906274" y="2063772"/>
          <a:ext cx="4763156" cy="165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73" tIns="174673" rIns="174673" bIns="174673" numCol="1" spcCol="1270" anchor="ctr" anchorCtr="0">
          <a:noAutofit/>
        </a:bodyPr>
        <a:lstStyle/>
        <a:p>
          <a:pPr marL="0" lvl="0" indent="0" algn="l" defTabSz="1022350">
            <a:lnSpc>
              <a:spcPct val="90000"/>
            </a:lnSpc>
            <a:spcBef>
              <a:spcPct val="0"/>
            </a:spcBef>
            <a:spcAft>
              <a:spcPct val="35000"/>
            </a:spcAft>
            <a:buNone/>
          </a:pPr>
          <a:r>
            <a:rPr lang="en-US" sz="2300" kern="1200"/>
            <a:t>Trademarks: </a:t>
          </a:r>
          <a:r>
            <a:rPr lang="en-US" sz="2300" b="0" i="0" kern="1200"/>
            <a:t>protect marks that distinguish goods and services such as brand names, logos, and symbols.</a:t>
          </a:r>
          <a:endParaRPr lang="en-US" sz="2300" kern="1200"/>
        </a:p>
      </dsp:txBody>
      <dsp:txXfrm>
        <a:off x="1906274" y="2063772"/>
        <a:ext cx="4763156" cy="1650454"/>
      </dsp:txXfrm>
    </dsp:sp>
    <dsp:sp modelId="{6E64CD99-33FA-4424-814A-037FBE00294A}">
      <dsp:nvSpPr>
        <dsp:cNvPr id="0" name=""/>
        <dsp:cNvSpPr/>
      </dsp:nvSpPr>
      <dsp:spPr>
        <a:xfrm>
          <a:off x="0" y="4126840"/>
          <a:ext cx="6669431" cy="1650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4EA7DB-A768-468B-A3FB-B2A6DF934FB3}">
      <dsp:nvSpPr>
        <dsp:cNvPr id="0" name=""/>
        <dsp:cNvSpPr/>
      </dsp:nvSpPr>
      <dsp:spPr>
        <a:xfrm>
          <a:off x="499262" y="4498192"/>
          <a:ext cx="907749" cy="9077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7C53C3-8476-498A-934D-B1E606DE31AE}">
      <dsp:nvSpPr>
        <dsp:cNvPr id="0" name=""/>
        <dsp:cNvSpPr/>
      </dsp:nvSpPr>
      <dsp:spPr>
        <a:xfrm>
          <a:off x="1906274" y="4126840"/>
          <a:ext cx="4763156" cy="165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73" tIns="174673" rIns="174673" bIns="174673" numCol="1" spcCol="1270" anchor="ctr" anchorCtr="0">
          <a:noAutofit/>
        </a:bodyPr>
        <a:lstStyle/>
        <a:p>
          <a:pPr marL="0" lvl="0" indent="0" algn="l" defTabSz="1022350">
            <a:lnSpc>
              <a:spcPct val="90000"/>
            </a:lnSpc>
            <a:spcBef>
              <a:spcPct val="0"/>
            </a:spcBef>
            <a:spcAft>
              <a:spcPct val="35000"/>
            </a:spcAft>
            <a:buNone/>
          </a:pPr>
          <a:r>
            <a:rPr lang="en-US" sz="2300" kern="1200"/>
            <a:t>Patents: </a:t>
          </a:r>
          <a:r>
            <a:rPr lang="en-US" sz="2300" b="0" i="0" kern="1200"/>
            <a:t>apply to new and useful inventions, granting the owner exclusive rights to make, use, or sell the invention.</a:t>
          </a:r>
          <a:endParaRPr lang="en-US" sz="2300" kern="1200"/>
        </a:p>
      </dsp:txBody>
      <dsp:txXfrm>
        <a:off x="1906274" y="4126840"/>
        <a:ext cx="4763156" cy="1650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3866B-CA93-4B2C-AB0B-621D5FFB9E72}">
      <dsp:nvSpPr>
        <dsp:cNvPr id="0" name=""/>
        <dsp:cNvSpPr/>
      </dsp:nvSpPr>
      <dsp:spPr>
        <a:xfrm>
          <a:off x="0" y="2398"/>
          <a:ext cx="6669431" cy="1215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BCA898-33DF-497D-9F58-ECF534172A4E}">
      <dsp:nvSpPr>
        <dsp:cNvPr id="0" name=""/>
        <dsp:cNvSpPr/>
      </dsp:nvSpPr>
      <dsp:spPr>
        <a:xfrm>
          <a:off x="367661" y="275865"/>
          <a:ext cx="668476" cy="668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9862CA-0590-4689-BAFA-5CAD64B6DA20}">
      <dsp:nvSpPr>
        <dsp:cNvPr id="0" name=""/>
        <dsp:cNvSpPr/>
      </dsp:nvSpPr>
      <dsp:spPr>
        <a:xfrm>
          <a:off x="1403800" y="2398"/>
          <a:ext cx="5265630" cy="121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1" tIns="128631" rIns="128631" bIns="128631" numCol="1" spcCol="1270" anchor="ctr" anchorCtr="0">
          <a:noAutofit/>
        </a:bodyPr>
        <a:lstStyle/>
        <a:p>
          <a:pPr marL="0" lvl="0" indent="0" algn="l" defTabSz="977900">
            <a:lnSpc>
              <a:spcPct val="90000"/>
            </a:lnSpc>
            <a:spcBef>
              <a:spcPct val="0"/>
            </a:spcBef>
            <a:spcAft>
              <a:spcPct val="35000"/>
            </a:spcAft>
            <a:buNone/>
          </a:pPr>
          <a:r>
            <a:rPr lang="en-US" sz="2200" b="0" i="0" kern="1200"/>
            <a:t>What is the purpose in reusing copyrighted material? </a:t>
          </a:r>
          <a:endParaRPr lang="en-US" sz="2200" kern="1200"/>
        </a:p>
      </dsp:txBody>
      <dsp:txXfrm>
        <a:off x="1403800" y="2398"/>
        <a:ext cx="5265630" cy="1215411"/>
      </dsp:txXfrm>
    </dsp:sp>
    <dsp:sp modelId="{A197820E-5E29-4E21-8EC3-1D9762B888BA}">
      <dsp:nvSpPr>
        <dsp:cNvPr id="0" name=""/>
        <dsp:cNvSpPr/>
      </dsp:nvSpPr>
      <dsp:spPr>
        <a:xfrm>
          <a:off x="0" y="1521662"/>
          <a:ext cx="6669431" cy="1215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CFCF22-4352-42EB-8434-9970E0A73825}">
      <dsp:nvSpPr>
        <dsp:cNvPr id="0" name=""/>
        <dsp:cNvSpPr/>
      </dsp:nvSpPr>
      <dsp:spPr>
        <a:xfrm>
          <a:off x="367661" y="1795129"/>
          <a:ext cx="668476" cy="668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E3E7D3-15AC-4F30-9031-905AAE87E834}">
      <dsp:nvSpPr>
        <dsp:cNvPr id="0" name=""/>
        <dsp:cNvSpPr/>
      </dsp:nvSpPr>
      <dsp:spPr>
        <a:xfrm>
          <a:off x="1403800" y="1521662"/>
          <a:ext cx="5265630" cy="121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1" tIns="128631" rIns="128631" bIns="128631" numCol="1" spcCol="1270" anchor="ctr" anchorCtr="0">
          <a:noAutofit/>
        </a:bodyPr>
        <a:lstStyle/>
        <a:p>
          <a:pPr marL="0" lvl="0" indent="0" algn="l" defTabSz="977900">
            <a:lnSpc>
              <a:spcPct val="90000"/>
            </a:lnSpc>
            <a:spcBef>
              <a:spcPct val="0"/>
            </a:spcBef>
            <a:spcAft>
              <a:spcPct val="35000"/>
            </a:spcAft>
            <a:buNone/>
          </a:pPr>
          <a:r>
            <a:rPr lang="en-US" sz="2200" kern="1200"/>
            <a:t>The nature of copyrighted work</a:t>
          </a:r>
        </a:p>
      </dsp:txBody>
      <dsp:txXfrm>
        <a:off x="1403800" y="1521662"/>
        <a:ext cx="5265630" cy="1215411"/>
      </dsp:txXfrm>
    </dsp:sp>
    <dsp:sp modelId="{1D337AA0-477C-4A55-9427-872F9D59650E}">
      <dsp:nvSpPr>
        <dsp:cNvPr id="0" name=""/>
        <dsp:cNvSpPr/>
      </dsp:nvSpPr>
      <dsp:spPr>
        <a:xfrm>
          <a:off x="0" y="3040926"/>
          <a:ext cx="6669431" cy="1215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876F7-E9E6-4CFE-A659-112F626451F0}">
      <dsp:nvSpPr>
        <dsp:cNvPr id="0" name=""/>
        <dsp:cNvSpPr/>
      </dsp:nvSpPr>
      <dsp:spPr>
        <a:xfrm>
          <a:off x="443808" y="4877625"/>
          <a:ext cx="668476" cy="668476"/>
        </a:xfrm>
        <a:prstGeom prst="rect">
          <a:avLst/>
        </a:prstGeom>
        <a:solidFill>
          <a:schemeClr val="accent4">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E465BF-EF1D-46F1-9F56-D273856DD7CC}">
      <dsp:nvSpPr>
        <dsp:cNvPr id="0" name=""/>
        <dsp:cNvSpPr/>
      </dsp:nvSpPr>
      <dsp:spPr>
        <a:xfrm>
          <a:off x="1403800" y="3040926"/>
          <a:ext cx="5265630" cy="121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1" tIns="128631" rIns="128631" bIns="128631" numCol="1" spcCol="1270" anchor="ctr" anchorCtr="0">
          <a:noAutofit/>
        </a:bodyPr>
        <a:lstStyle/>
        <a:p>
          <a:pPr marL="0" lvl="0" indent="0" algn="l" defTabSz="977900">
            <a:lnSpc>
              <a:spcPct val="90000"/>
            </a:lnSpc>
            <a:spcBef>
              <a:spcPct val="0"/>
            </a:spcBef>
            <a:spcAft>
              <a:spcPct val="35000"/>
            </a:spcAft>
            <a:buNone/>
          </a:pPr>
          <a:r>
            <a:rPr lang="en-US" sz="2200" kern="1200"/>
            <a:t>The amount that the work is used</a:t>
          </a:r>
        </a:p>
      </dsp:txBody>
      <dsp:txXfrm>
        <a:off x="1403800" y="3040926"/>
        <a:ext cx="5265630" cy="1215411"/>
      </dsp:txXfrm>
    </dsp:sp>
    <dsp:sp modelId="{DFECFA6B-973E-404E-813D-BC68C8AD28D7}">
      <dsp:nvSpPr>
        <dsp:cNvPr id="0" name=""/>
        <dsp:cNvSpPr/>
      </dsp:nvSpPr>
      <dsp:spPr>
        <a:xfrm>
          <a:off x="0" y="4560190"/>
          <a:ext cx="6669431" cy="1215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34FA5E-6555-4384-B890-D6E630D9AA82}">
      <dsp:nvSpPr>
        <dsp:cNvPr id="0" name=""/>
        <dsp:cNvSpPr/>
      </dsp:nvSpPr>
      <dsp:spPr>
        <a:xfrm>
          <a:off x="443808" y="3228299"/>
          <a:ext cx="668476" cy="668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59064E-1CFF-497A-8F7B-B3DDB2E1C51F}">
      <dsp:nvSpPr>
        <dsp:cNvPr id="0" name=""/>
        <dsp:cNvSpPr/>
      </dsp:nvSpPr>
      <dsp:spPr>
        <a:xfrm>
          <a:off x="1403800" y="4560190"/>
          <a:ext cx="5265630" cy="121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1" tIns="128631" rIns="128631" bIns="128631" numCol="1" spcCol="1270" anchor="ctr" anchorCtr="0">
          <a:noAutofit/>
        </a:bodyPr>
        <a:lstStyle/>
        <a:p>
          <a:pPr marL="0" lvl="0" indent="0" algn="l" defTabSz="977900">
            <a:lnSpc>
              <a:spcPct val="90000"/>
            </a:lnSpc>
            <a:spcBef>
              <a:spcPct val="0"/>
            </a:spcBef>
            <a:spcAft>
              <a:spcPct val="35000"/>
            </a:spcAft>
            <a:buNone/>
          </a:pPr>
          <a:r>
            <a:rPr lang="en-US" sz="2200" i="0" kern="1200"/>
            <a:t>Effect on the market for the original</a:t>
          </a:r>
          <a:endParaRPr lang="en-US" sz="2200" kern="1200"/>
        </a:p>
      </dsp:txBody>
      <dsp:txXfrm>
        <a:off x="1403800" y="4560190"/>
        <a:ext cx="5265630" cy="1215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3866B-CA93-4B2C-AB0B-621D5FFB9E72}">
      <dsp:nvSpPr>
        <dsp:cNvPr id="0" name=""/>
        <dsp:cNvSpPr/>
      </dsp:nvSpPr>
      <dsp:spPr>
        <a:xfrm>
          <a:off x="0" y="2398"/>
          <a:ext cx="6669431" cy="1215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BCA898-33DF-497D-9F58-ECF534172A4E}">
      <dsp:nvSpPr>
        <dsp:cNvPr id="0" name=""/>
        <dsp:cNvSpPr/>
      </dsp:nvSpPr>
      <dsp:spPr>
        <a:xfrm>
          <a:off x="367661" y="275865"/>
          <a:ext cx="668476" cy="668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9862CA-0590-4689-BAFA-5CAD64B6DA20}">
      <dsp:nvSpPr>
        <dsp:cNvPr id="0" name=""/>
        <dsp:cNvSpPr/>
      </dsp:nvSpPr>
      <dsp:spPr>
        <a:xfrm>
          <a:off x="1403800" y="2398"/>
          <a:ext cx="5265630" cy="121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1" tIns="128631" rIns="128631" bIns="128631" numCol="1" spcCol="1270" anchor="ctr" anchorCtr="0">
          <a:noAutofit/>
        </a:bodyPr>
        <a:lstStyle/>
        <a:p>
          <a:pPr marL="0" lvl="0" indent="0" algn="l" defTabSz="977900">
            <a:lnSpc>
              <a:spcPct val="90000"/>
            </a:lnSpc>
            <a:spcBef>
              <a:spcPct val="0"/>
            </a:spcBef>
            <a:spcAft>
              <a:spcPct val="35000"/>
            </a:spcAft>
            <a:buNone/>
          </a:pPr>
          <a:r>
            <a:rPr lang="en-US" sz="2200" b="0" i="0" kern="1200"/>
            <a:t>What is the purpose in reusing copyrighted material? </a:t>
          </a:r>
          <a:endParaRPr lang="en-US" sz="2200" kern="1200"/>
        </a:p>
      </dsp:txBody>
      <dsp:txXfrm>
        <a:off x="1403800" y="2398"/>
        <a:ext cx="5265630" cy="1215411"/>
      </dsp:txXfrm>
    </dsp:sp>
    <dsp:sp modelId="{A197820E-5E29-4E21-8EC3-1D9762B888BA}">
      <dsp:nvSpPr>
        <dsp:cNvPr id="0" name=""/>
        <dsp:cNvSpPr/>
      </dsp:nvSpPr>
      <dsp:spPr>
        <a:xfrm>
          <a:off x="0" y="1521662"/>
          <a:ext cx="6669431" cy="1215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CFCF22-4352-42EB-8434-9970E0A73825}">
      <dsp:nvSpPr>
        <dsp:cNvPr id="0" name=""/>
        <dsp:cNvSpPr/>
      </dsp:nvSpPr>
      <dsp:spPr>
        <a:xfrm>
          <a:off x="367661" y="1795129"/>
          <a:ext cx="668476" cy="668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E3E7D3-15AC-4F30-9031-905AAE87E834}">
      <dsp:nvSpPr>
        <dsp:cNvPr id="0" name=""/>
        <dsp:cNvSpPr/>
      </dsp:nvSpPr>
      <dsp:spPr>
        <a:xfrm>
          <a:off x="1403800" y="1521662"/>
          <a:ext cx="5265630" cy="121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1" tIns="128631" rIns="128631" bIns="128631" numCol="1" spcCol="1270" anchor="ctr" anchorCtr="0">
          <a:noAutofit/>
        </a:bodyPr>
        <a:lstStyle/>
        <a:p>
          <a:pPr marL="0" lvl="0" indent="0" algn="l" defTabSz="977900">
            <a:lnSpc>
              <a:spcPct val="90000"/>
            </a:lnSpc>
            <a:spcBef>
              <a:spcPct val="0"/>
            </a:spcBef>
            <a:spcAft>
              <a:spcPct val="35000"/>
            </a:spcAft>
            <a:buNone/>
          </a:pPr>
          <a:r>
            <a:rPr lang="en-US" sz="2200" kern="1200"/>
            <a:t>The nature of copyrighted work</a:t>
          </a:r>
        </a:p>
      </dsp:txBody>
      <dsp:txXfrm>
        <a:off x="1403800" y="1521662"/>
        <a:ext cx="5265630" cy="1215411"/>
      </dsp:txXfrm>
    </dsp:sp>
    <dsp:sp modelId="{1D337AA0-477C-4A55-9427-872F9D59650E}">
      <dsp:nvSpPr>
        <dsp:cNvPr id="0" name=""/>
        <dsp:cNvSpPr/>
      </dsp:nvSpPr>
      <dsp:spPr>
        <a:xfrm>
          <a:off x="0" y="3040926"/>
          <a:ext cx="6669431" cy="1215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876F7-E9E6-4CFE-A659-112F626451F0}">
      <dsp:nvSpPr>
        <dsp:cNvPr id="0" name=""/>
        <dsp:cNvSpPr/>
      </dsp:nvSpPr>
      <dsp:spPr>
        <a:xfrm>
          <a:off x="443808" y="4877625"/>
          <a:ext cx="668476" cy="668476"/>
        </a:xfrm>
        <a:prstGeom prst="rect">
          <a:avLst/>
        </a:prstGeom>
        <a:solidFill>
          <a:schemeClr val="accent4">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E465BF-EF1D-46F1-9F56-D273856DD7CC}">
      <dsp:nvSpPr>
        <dsp:cNvPr id="0" name=""/>
        <dsp:cNvSpPr/>
      </dsp:nvSpPr>
      <dsp:spPr>
        <a:xfrm>
          <a:off x="1403800" y="3040926"/>
          <a:ext cx="5265630" cy="121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1" tIns="128631" rIns="128631" bIns="128631" numCol="1" spcCol="1270" anchor="ctr" anchorCtr="0">
          <a:noAutofit/>
        </a:bodyPr>
        <a:lstStyle/>
        <a:p>
          <a:pPr marL="0" lvl="0" indent="0" algn="l" defTabSz="977900">
            <a:lnSpc>
              <a:spcPct val="90000"/>
            </a:lnSpc>
            <a:spcBef>
              <a:spcPct val="0"/>
            </a:spcBef>
            <a:spcAft>
              <a:spcPct val="35000"/>
            </a:spcAft>
            <a:buNone/>
          </a:pPr>
          <a:r>
            <a:rPr lang="en-US" sz="2200" kern="1200"/>
            <a:t>The amount that the work is used</a:t>
          </a:r>
        </a:p>
      </dsp:txBody>
      <dsp:txXfrm>
        <a:off x="1403800" y="3040926"/>
        <a:ext cx="5265630" cy="1215411"/>
      </dsp:txXfrm>
    </dsp:sp>
    <dsp:sp modelId="{DFECFA6B-973E-404E-813D-BC68C8AD28D7}">
      <dsp:nvSpPr>
        <dsp:cNvPr id="0" name=""/>
        <dsp:cNvSpPr/>
      </dsp:nvSpPr>
      <dsp:spPr>
        <a:xfrm>
          <a:off x="0" y="4560190"/>
          <a:ext cx="6669431" cy="1215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34FA5E-6555-4384-B890-D6E630D9AA82}">
      <dsp:nvSpPr>
        <dsp:cNvPr id="0" name=""/>
        <dsp:cNvSpPr/>
      </dsp:nvSpPr>
      <dsp:spPr>
        <a:xfrm>
          <a:off x="443808" y="3228299"/>
          <a:ext cx="668476" cy="668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59064E-1CFF-497A-8F7B-B3DDB2E1C51F}">
      <dsp:nvSpPr>
        <dsp:cNvPr id="0" name=""/>
        <dsp:cNvSpPr/>
      </dsp:nvSpPr>
      <dsp:spPr>
        <a:xfrm>
          <a:off x="1403800" y="4560190"/>
          <a:ext cx="5265630" cy="121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1" tIns="128631" rIns="128631" bIns="128631" numCol="1" spcCol="1270" anchor="ctr" anchorCtr="0">
          <a:noAutofit/>
        </a:bodyPr>
        <a:lstStyle/>
        <a:p>
          <a:pPr marL="0" lvl="0" indent="0" algn="l" defTabSz="977900">
            <a:lnSpc>
              <a:spcPct val="90000"/>
            </a:lnSpc>
            <a:spcBef>
              <a:spcPct val="0"/>
            </a:spcBef>
            <a:spcAft>
              <a:spcPct val="35000"/>
            </a:spcAft>
            <a:buNone/>
          </a:pPr>
          <a:r>
            <a:rPr lang="en-US" sz="2200" i="0" kern="1200"/>
            <a:t>Effect on the market for the original</a:t>
          </a:r>
          <a:endParaRPr lang="en-US" sz="2200" kern="1200"/>
        </a:p>
      </dsp:txBody>
      <dsp:txXfrm>
        <a:off x="1403800" y="4560190"/>
        <a:ext cx="5265630" cy="12154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C32E4-01B0-4272-8AC5-36D5A126CB68}">
      <dsp:nvSpPr>
        <dsp:cNvPr id="0" name=""/>
        <dsp:cNvSpPr/>
      </dsp:nvSpPr>
      <dsp:spPr>
        <a:xfrm>
          <a:off x="937349" y="381"/>
          <a:ext cx="1681312" cy="16813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AB7765-BA0E-4EAA-943E-C507CA183C8F}">
      <dsp:nvSpPr>
        <dsp:cNvPr id="0" name=""/>
        <dsp:cNvSpPr/>
      </dsp:nvSpPr>
      <dsp:spPr>
        <a:xfrm>
          <a:off x="1295662" y="358693"/>
          <a:ext cx="964687" cy="964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4FB152-39BE-478F-8228-D70EB1E3A373}">
      <dsp:nvSpPr>
        <dsp:cNvPr id="0" name=""/>
        <dsp:cNvSpPr/>
      </dsp:nvSpPr>
      <dsp:spPr>
        <a:xfrm>
          <a:off x="399881" y="2205381"/>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i="0" kern="1200"/>
            <a:t>Be able to articulate why you had to use this particular work</a:t>
          </a:r>
          <a:r>
            <a:rPr lang="en-US" sz="1700" b="0" i="0" kern="1200"/>
            <a:t>. </a:t>
          </a:r>
          <a:endParaRPr lang="en-US" sz="1700" kern="1200"/>
        </a:p>
      </dsp:txBody>
      <dsp:txXfrm>
        <a:off x="399881" y="2205381"/>
        <a:ext cx="2756250" cy="720000"/>
      </dsp:txXfrm>
    </dsp:sp>
    <dsp:sp modelId="{8EF95C2A-F378-446B-BFFB-280130DD1FCC}">
      <dsp:nvSpPr>
        <dsp:cNvPr id="0" name=""/>
        <dsp:cNvSpPr/>
      </dsp:nvSpPr>
      <dsp:spPr>
        <a:xfrm>
          <a:off x="4175943" y="381"/>
          <a:ext cx="1681312" cy="16813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7E0CAA-600A-4544-A5FB-7F33D078CA9A}">
      <dsp:nvSpPr>
        <dsp:cNvPr id="0" name=""/>
        <dsp:cNvSpPr/>
      </dsp:nvSpPr>
      <dsp:spPr>
        <a:xfrm>
          <a:off x="4534256" y="358693"/>
          <a:ext cx="964687" cy="964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B29F7C-50E2-41DF-9AA8-7186D406D3CB}">
      <dsp:nvSpPr>
        <dsp:cNvPr id="0" name=""/>
        <dsp:cNvSpPr/>
      </dsp:nvSpPr>
      <dsp:spPr>
        <a:xfrm>
          <a:off x="3638475" y="2205381"/>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i="0" kern="1200"/>
            <a:t>Use only as much as you absolutely need to make your point</a:t>
          </a:r>
          <a:r>
            <a:rPr lang="en-US" sz="1700" b="0" i="0" kern="1200"/>
            <a:t>.</a:t>
          </a:r>
          <a:endParaRPr lang="en-US" sz="1700" kern="1200"/>
        </a:p>
      </dsp:txBody>
      <dsp:txXfrm>
        <a:off x="3638475" y="2205381"/>
        <a:ext cx="2756250" cy="720000"/>
      </dsp:txXfrm>
    </dsp:sp>
    <dsp:sp modelId="{F2B8B800-FB11-4C68-88E2-CFB6F8964D1A}">
      <dsp:nvSpPr>
        <dsp:cNvPr id="0" name=""/>
        <dsp:cNvSpPr/>
      </dsp:nvSpPr>
      <dsp:spPr>
        <a:xfrm>
          <a:off x="7414537" y="381"/>
          <a:ext cx="1681312" cy="16813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60562E-3A2E-442E-AAC9-C07B73DAC91F}">
      <dsp:nvSpPr>
        <dsp:cNvPr id="0" name=""/>
        <dsp:cNvSpPr/>
      </dsp:nvSpPr>
      <dsp:spPr>
        <a:xfrm>
          <a:off x="7772850" y="358693"/>
          <a:ext cx="964687" cy="964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0A7E1E-30A0-4555-B64F-17F7A16D5A8C}">
      <dsp:nvSpPr>
        <dsp:cNvPr id="0" name=""/>
        <dsp:cNvSpPr/>
      </dsp:nvSpPr>
      <dsp:spPr>
        <a:xfrm>
          <a:off x="6877068" y="2205381"/>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i="0" kern="1200"/>
            <a:t>Attribute the original</a:t>
          </a:r>
          <a:r>
            <a:rPr lang="en-US" sz="1700" b="0" i="0" kern="1200"/>
            <a:t>.</a:t>
          </a:r>
          <a:endParaRPr lang="en-US" sz="1700" kern="1200"/>
        </a:p>
      </dsp:txBody>
      <dsp:txXfrm>
        <a:off x="6877068" y="2205381"/>
        <a:ext cx="275625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D7D68-4FF2-4CA0-A4A3-D892415EFB25}">
      <dsp:nvSpPr>
        <dsp:cNvPr id="0" name=""/>
        <dsp:cNvSpPr/>
      </dsp:nvSpPr>
      <dsp:spPr>
        <a:xfrm>
          <a:off x="2981520" y="789373"/>
          <a:ext cx="608990" cy="91440"/>
        </a:xfrm>
        <a:custGeom>
          <a:avLst/>
          <a:gdLst/>
          <a:ahLst/>
          <a:cxnLst/>
          <a:rect l="0" t="0" r="0" b="0"/>
          <a:pathLst>
            <a:path>
              <a:moveTo>
                <a:pt x="0" y="45720"/>
              </a:moveTo>
              <a:lnTo>
                <a:pt x="60899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70025" y="831895"/>
        <a:ext cx="31979" cy="6395"/>
      </dsp:txXfrm>
    </dsp:sp>
    <dsp:sp modelId="{DB04BFF4-DB37-4FDE-8257-F29BA96A5A4E}">
      <dsp:nvSpPr>
        <dsp:cNvPr id="0" name=""/>
        <dsp:cNvSpPr/>
      </dsp:nvSpPr>
      <dsp:spPr>
        <a:xfrm>
          <a:off x="202491" y="844"/>
          <a:ext cx="2780828" cy="166849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263" tIns="143032" rIns="136263" bIns="143032" numCol="1" spcCol="1270" anchor="ctr" anchorCtr="0">
          <a:noAutofit/>
        </a:bodyPr>
        <a:lstStyle/>
        <a:p>
          <a:pPr marL="0" lvl="0" indent="0" algn="ctr" defTabSz="844550">
            <a:lnSpc>
              <a:spcPct val="90000"/>
            </a:lnSpc>
            <a:spcBef>
              <a:spcPct val="0"/>
            </a:spcBef>
            <a:spcAft>
              <a:spcPct val="35000"/>
            </a:spcAft>
            <a:buNone/>
          </a:pPr>
          <a:r>
            <a:rPr lang="en-US" sz="1900" b="0" i="0" kern="1200"/>
            <a:t>The five questions that form this framework for copyright analysis are:</a:t>
          </a:r>
          <a:endParaRPr lang="en-US" sz="1900" kern="1200"/>
        </a:p>
      </dsp:txBody>
      <dsp:txXfrm>
        <a:off x="202491" y="844"/>
        <a:ext cx="2780828" cy="1668497"/>
      </dsp:txXfrm>
    </dsp:sp>
    <dsp:sp modelId="{77899811-B21B-4556-8080-17465CD126B6}">
      <dsp:nvSpPr>
        <dsp:cNvPr id="0" name=""/>
        <dsp:cNvSpPr/>
      </dsp:nvSpPr>
      <dsp:spPr>
        <a:xfrm>
          <a:off x="6401939" y="789373"/>
          <a:ext cx="608990" cy="91440"/>
        </a:xfrm>
        <a:custGeom>
          <a:avLst/>
          <a:gdLst/>
          <a:ahLst/>
          <a:cxnLst/>
          <a:rect l="0" t="0" r="0" b="0"/>
          <a:pathLst>
            <a:path>
              <a:moveTo>
                <a:pt x="0" y="45720"/>
              </a:moveTo>
              <a:lnTo>
                <a:pt x="60899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90444" y="831895"/>
        <a:ext cx="31979" cy="6395"/>
      </dsp:txXfrm>
    </dsp:sp>
    <dsp:sp modelId="{E536BE19-6CD6-431C-8C47-2D487AA472D2}">
      <dsp:nvSpPr>
        <dsp:cNvPr id="0" name=""/>
        <dsp:cNvSpPr/>
      </dsp:nvSpPr>
      <dsp:spPr>
        <a:xfrm>
          <a:off x="3622910" y="844"/>
          <a:ext cx="2780828" cy="166849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263" tIns="143032" rIns="136263" bIns="143032" numCol="1" spcCol="1270" anchor="ctr" anchorCtr="0">
          <a:noAutofit/>
        </a:bodyPr>
        <a:lstStyle/>
        <a:p>
          <a:pPr marL="0" lvl="0" indent="0" algn="ctr" defTabSz="844550">
            <a:lnSpc>
              <a:spcPct val="90000"/>
            </a:lnSpc>
            <a:spcBef>
              <a:spcPct val="0"/>
            </a:spcBef>
            <a:spcAft>
              <a:spcPct val="35000"/>
            </a:spcAft>
            <a:buNone/>
          </a:pPr>
          <a:r>
            <a:rPr lang="en-US" sz="1900" b="0" i="0" kern="1200"/>
            <a:t>Is the work protected by copyright?</a:t>
          </a:r>
          <a:endParaRPr lang="en-US" sz="1900" kern="1200"/>
        </a:p>
      </dsp:txBody>
      <dsp:txXfrm>
        <a:off x="3622910" y="844"/>
        <a:ext cx="2780828" cy="1668497"/>
      </dsp:txXfrm>
    </dsp:sp>
    <dsp:sp modelId="{B6841AAE-43C2-40DD-8814-F7BEF3210EE7}">
      <dsp:nvSpPr>
        <dsp:cNvPr id="0" name=""/>
        <dsp:cNvSpPr/>
      </dsp:nvSpPr>
      <dsp:spPr>
        <a:xfrm>
          <a:off x="1592905" y="1667542"/>
          <a:ext cx="6840838" cy="608990"/>
        </a:xfrm>
        <a:custGeom>
          <a:avLst/>
          <a:gdLst/>
          <a:ahLst/>
          <a:cxnLst/>
          <a:rect l="0" t="0" r="0" b="0"/>
          <a:pathLst>
            <a:path>
              <a:moveTo>
                <a:pt x="6840838" y="0"/>
              </a:moveTo>
              <a:lnTo>
                <a:pt x="6840838" y="321595"/>
              </a:lnTo>
              <a:lnTo>
                <a:pt x="0" y="321595"/>
              </a:lnTo>
              <a:lnTo>
                <a:pt x="0" y="60899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41558" y="1968839"/>
        <a:ext cx="343533" cy="6395"/>
      </dsp:txXfrm>
    </dsp:sp>
    <dsp:sp modelId="{2BC4639D-138A-468B-A325-B9002DA5F294}">
      <dsp:nvSpPr>
        <dsp:cNvPr id="0" name=""/>
        <dsp:cNvSpPr/>
      </dsp:nvSpPr>
      <dsp:spPr>
        <a:xfrm>
          <a:off x="7043329" y="844"/>
          <a:ext cx="2780828" cy="166849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263" tIns="143032" rIns="136263" bIns="143032" numCol="1" spcCol="1270" anchor="ctr" anchorCtr="0">
          <a:noAutofit/>
        </a:bodyPr>
        <a:lstStyle/>
        <a:p>
          <a:pPr marL="0" lvl="0" indent="0" algn="ctr" defTabSz="844550">
            <a:lnSpc>
              <a:spcPct val="90000"/>
            </a:lnSpc>
            <a:spcBef>
              <a:spcPct val="0"/>
            </a:spcBef>
            <a:spcAft>
              <a:spcPct val="35000"/>
            </a:spcAft>
            <a:buNone/>
          </a:pPr>
          <a:r>
            <a:rPr lang="en-US" sz="1900" b="0" i="0" kern="1200"/>
            <a:t>Is there a specific exception in copyright law that covers my use?</a:t>
          </a:r>
          <a:endParaRPr lang="en-US" sz="1900" kern="1200"/>
        </a:p>
      </dsp:txBody>
      <dsp:txXfrm>
        <a:off x="7043329" y="844"/>
        <a:ext cx="2780828" cy="1668497"/>
      </dsp:txXfrm>
    </dsp:sp>
    <dsp:sp modelId="{F69B74E7-83EA-4F7D-9CF5-E5711BD21752}">
      <dsp:nvSpPr>
        <dsp:cNvPr id="0" name=""/>
        <dsp:cNvSpPr/>
      </dsp:nvSpPr>
      <dsp:spPr>
        <a:xfrm>
          <a:off x="2981520" y="3097461"/>
          <a:ext cx="608990" cy="91440"/>
        </a:xfrm>
        <a:custGeom>
          <a:avLst/>
          <a:gdLst/>
          <a:ahLst/>
          <a:cxnLst/>
          <a:rect l="0" t="0" r="0" b="0"/>
          <a:pathLst>
            <a:path>
              <a:moveTo>
                <a:pt x="0" y="45720"/>
              </a:moveTo>
              <a:lnTo>
                <a:pt x="60899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70025" y="3139983"/>
        <a:ext cx="31979" cy="6395"/>
      </dsp:txXfrm>
    </dsp:sp>
    <dsp:sp modelId="{5D986700-EDBD-457E-8094-CF99D6DC51F2}">
      <dsp:nvSpPr>
        <dsp:cNvPr id="0" name=""/>
        <dsp:cNvSpPr/>
      </dsp:nvSpPr>
      <dsp:spPr>
        <a:xfrm>
          <a:off x="202491" y="2308932"/>
          <a:ext cx="2780828" cy="166849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263" tIns="143032" rIns="136263" bIns="143032" numCol="1" spcCol="1270" anchor="ctr" anchorCtr="0">
          <a:noAutofit/>
        </a:bodyPr>
        <a:lstStyle/>
        <a:p>
          <a:pPr marL="0" lvl="0" indent="0" algn="ctr" defTabSz="844550">
            <a:lnSpc>
              <a:spcPct val="90000"/>
            </a:lnSpc>
            <a:spcBef>
              <a:spcPct val="0"/>
            </a:spcBef>
            <a:spcAft>
              <a:spcPct val="35000"/>
            </a:spcAft>
            <a:buNone/>
          </a:pPr>
          <a:r>
            <a:rPr lang="en-US" sz="1900" b="0" i="0" kern="1200"/>
            <a:t>Is there a license that covers my use?</a:t>
          </a:r>
          <a:endParaRPr lang="en-US" sz="1900" kern="1200"/>
        </a:p>
      </dsp:txBody>
      <dsp:txXfrm>
        <a:off x="202491" y="2308932"/>
        <a:ext cx="2780828" cy="1668497"/>
      </dsp:txXfrm>
    </dsp:sp>
    <dsp:sp modelId="{BE5337FB-5C0C-4B9B-9B68-12F805E4A59E}">
      <dsp:nvSpPr>
        <dsp:cNvPr id="0" name=""/>
        <dsp:cNvSpPr/>
      </dsp:nvSpPr>
      <dsp:spPr>
        <a:xfrm>
          <a:off x="6401939" y="3097461"/>
          <a:ext cx="608990" cy="91440"/>
        </a:xfrm>
        <a:custGeom>
          <a:avLst/>
          <a:gdLst/>
          <a:ahLst/>
          <a:cxnLst/>
          <a:rect l="0" t="0" r="0" b="0"/>
          <a:pathLst>
            <a:path>
              <a:moveTo>
                <a:pt x="0" y="45720"/>
              </a:moveTo>
              <a:lnTo>
                <a:pt x="60899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90444" y="3139983"/>
        <a:ext cx="31979" cy="6395"/>
      </dsp:txXfrm>
    </dsp:sp>
    <dsp:sp modelId="{7549C236-B15E-48F9-92B0-2DC5CEA82C15}">
      <dsp:nvSpPr>
        <dsp:cNvPr id="0" name=""/>
        <dsp:cNvSpPr/>
      </dsp:nvSpPr>
      <dsp:spPr>
        <a:xfrm>
          <a:off x="3622910" y="2308932"/>
          <a:ext cx="2780828" cy="166849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263" tIns="143032" rIns="136263" bIns="143032" numCol="1" spcCol="1270" anchor="ctr" anchorCtr="0">
          <a:noAutofit/>
        </a:bodyPr>
        <a:lstStyle/>
        <a:p>
          <a:pPr marL="0" lvl="0" indent="0" algn="ctr" defTabSz="844550">
            <a:lnSpc>
              <a:spcPct val="90000"/>
            </a:lnSpc>
            <a:spcBef>
              <a:spcPct val="0"/>
            </a:spcBef>
            <a:spcAft>
              <a:spcPct val="35000"/>
            </a:spcAft>
            <a:buNone/>
          </a:pPr>
          <a:r>
            <a:rPr lang="en-US" sz="1900" b="0" i="0" kern="1200"/>
            <a:t>Is my use covered by fair use?</a:t>
          </a:r>
          <a:endParaRPr lang="en-US" sz="1900" kern="1200"/>
        </a:p>
      </dsp:txBody>
      <dsp:txXfrm>
        <a:off x="3622910" y="2308932"/>
        <a:ext cx="2780828" cy="1668497"/>
      </dsp:txXfrm>
    </dsp:sp>
    <dsp:sp modelId="{FE44ADD8-B64B-420F-B4F0-1E145D888D9B}">
      <dsp:nvSpPr>
        <dsp:cNvPr id="0" name=""/>
        <dsp:cNvSpPr/>
      </dsp:nvSpPr>
      <dsp:spPr>
        <a:xfrm>
          <a:off x="7043329" y="2308932"/>
          <a:ext cx="2780828" cy="166849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263" tIns="143032" rIns="136263" bIns="143032" numCol="1" spcCol="1270" anchor="ctr" anchorCtr="0">
          <a:noAutofit/>
        </a:bodyPr>
        <a:lstStyle/>
        <a:p>
          <a:pPr marL="0" lvl="0" indent="0" algn="ctr" defTabSz="844550">
            <a:lnSpc>
              <a:spcPct val="90000"/>
            </a:lnSpc>
            <a:spcBef>
              <a:spcPct val="0"/>
            </a:spcBef>
            <a:spcAft>
              <a:spcPct val="35000"/>
            </a:spcAft>
            <a:buNone/>
          </a:pPr>
          <a:r>
            <a:rPr lang="en-US" sz="1900" b="0" i="0" kern="1200" dirty="0"/>
            <a:t>Do I need permission from the copyright owner for my use?</a:t>
          </a:r>
          <a:endParaRPr lang="en-US" sz="1900" kern="1200" dirty="0"/>
        </a:p>
      </dsp:txBody>
      <dsp:txXfrm>
        <a:off x="7043329" y="2308932"/>
        <a:ext cx="2780828" cy="16684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2/28/2022</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0092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2/28/2022</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87595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2/28/2022</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36857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2/28/2022</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8504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2/28/2022</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49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2/28/2022</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51319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2/28/2022</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62050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2/28/2022</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88515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2/28/2022</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79156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2/28/2022</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3827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2/28/2022</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30342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2/28/2022</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328864624"/>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utenberg.org/browse/scores/top" TargetMode="External"/><Relationship Id="rId2" Type="http://schemas.openxmlformats.org/officeDocument/2006/relationships/hyperlink" Target="http://librarycopyright.net/resources/digitalslider/index.html" TargetMode="External"/><Relationship Id="rId1" Type="http://schemas.openxmlformats.org/officeDocument/2006/relationships/slideLayout" Target="../slideLayouts/slideLayout2.xml"/><Relationship Id="rId6" Type="http://schemas.openxmlformats.org/officeDocument/2006/relationships/hyperlink" Target="https://www.theatlantic.com/technology/archive/2018/04/copywritten-so-dont-copy-me/557420/" TargetMode="External"/><Relationship Id="rId5" Type="http://schemas.openxmlformats.org/officeDocument/2006/relationships/hyperlink" Target="https://publicdomainreview.org/collections/the-bakemono-zukushi-monster-scroll-18th-19th-century/" TargetMode="External"/><Relationship Id="rId4" Type="http://schemas.openxmlformats.org/officeDocument/2006/relationships/hyperlink" Target="https://publicdomainreview.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opyright.com/wp-content/uploads/2015/04/CR-Teach-Act.pdf" TargetMode="External"/><Relationship Id="rId2" Type="http://schemas.openxmlformats.org/officeDocument/2006/relationships/hyperlink" Target="https://www.law.cornell.edu/uscode/text/17/110" TargetMode="External"/><Relationship Id="rId1" Type="http://schemas.openxmlformats.org/officeDocument/2006/relationships/slideLayout" Target="../slideLayouts/slideLayout2.xml"/><Relationship Id="rId4" Type="http://schemas.openxmlformats.org/officeDocument/2006/relationships/hyperlink" Target="https://www.law.cornell.edu/uscode/text/17/108"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hyperlink" Target="https://copyright.gov/fair-use/fair-index.html" TargetMode="External"/><Relationship Id="rId2" Type="http://schemas.openxmlformats.org/officeDocument/2006/relationships/hyperlink" Target="https://en.wikipedia.org/wiki/Folsom_v._Marsh" TargetMode="External"/><Relationship Id="rId1" Type="http://schemas.openxmlformats.org/officeDocument/2006/relationships/slideLayout" Target="../slideLayouts/slideLayout2.xml"/><Relationship Id="rId6" Type="http://schemas.openxmlformats.org/officeDocument/2006/relationships/hyperlink" Target="https://youtu.be/65GQ70Rf_8Y" TargetMode="External"/><Relationship Id="rId5" Type="http://schemas.openxmlformats.org/officeDocument/2006/relationships/hyperlink" Target="https://youtu.be/ssXAkg0bV6o" TargetMode="External"/><Relationship Id="rId4" Type="http://schemas.openxmlformats.org/officeDocument/2006/relationships/hyperlink" Target="https://www.oyez.org/cases/1993/92-1292"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hyperlink" Target="https://www.law.cornell.edu/uscode/text/17/101"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www.arl.org/publications-resources/2875" TargetMode="External"/><Relationship Id="rId13" Type="http://schemas.openxmlformats.org/officeDocument/2006/relationships/hyperlink" Target="http://fairuseweek.org/wp-content/uploads/2015/02/FairUse_MythsFacts_27FEB2015.pdf" TargetMode="External"/><Relationship Id="rId3" Type="http://schemas.openxmlformats.org/officeDocument/2006/relationships/hyperlink" Target="https://ecommons.cornell.edu/handle/1813/14142" TargetMode="External"/><Relationship Id="rId7" Type="http://schemas.openxmlformats.org/officeDocument/2006/relationships/hyperlink" Target="http://www.arl.org/storage/documents/publications/code-of-best-practices-fair-use.pdf" TargetMode="External"/><Relationship Id="rId12" Type="http://schemas.openxmlformats.org/officeDocument/2006/relationships/hyperlink" Target="http://fairuseweek.org/" TargetMode="External"/><Relationship Id="rId2" Type="http://schemas.openxmlformats.org/officeDocument/2006/relationships/hyperlink" Target="https://tigerprints.clemson.edu/cheer/" TargetMode="External"/><Relationship Id="rId1" Type="http://schemas.openxmlformats.org/officeDocument/2006/relationships/slideLayout" Target="../slideLayouts/slideLayout4.xml"/><Relationship Id="rId6" Type="http://schemas.openxmlformats.org/officeDocument/2006/relationships/hyperlink" Target="http://www.ala.org/acrl/sites/ala.org.acrl/files/content/publications/booksanddigitalresources/digital/9780838987483_copyright_OA.pdf" TargetMode="External"/><Relationship Id="rId11" Type="http://schemas.openxmlformats.org/officeDocument/2006/relationships/hyperlink" Target="https://www.copyright.gov/fair-use/" TargetMode="External"/><Relationship Id="rId5" Type="http://schemas.openxmlformats.org/officeDocument/2006/relationships/hyperlink" Target="http://www.ala.org/advocacy/copyright/copytalk" TargetMode="External"/><Relationship Id="rId10" Type="http://schemas.openxmlformats.org/officeDocument/2006/relationships/hyperlink" Target="https://www.lib.umn.edu/copyright/fairthoughts" TargetMode="External"/><Relationship Id="rId4" Type="http://schemas.openxmlformats.org/officeDocument/2006/relationships/hyperlink" Target="https://www.coursera.org/learn/copyright-for-education" TargetMode="External"/><Relationship Id="rId9" Type="http://schemas.openxmlformats.org/officeDocument/2006/relationships/hyperlink" Target="https://librarycopyright.net/resources/fairuse/index.php"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NUGP-oW4_ZE" TargetMode="External"/><Relationship Id="rId2" Type="http://schemas.openxmlformats.org/officeDocument/2006/relationships/hyperlink" Target="https://creativecommons.org/about/videos/a-shared-culture/" TargetMode="Externa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hyperlink" Target="https://xkcd.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creativecommons.org/licenses/by/4.0/legalcode"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nd/4.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ccmixter.org/" TargetMode="External"/><Relationship Id="rId2" Type="http://schemas.openxmlformats.org/officeDocument/2006/relationships/hyperlink" Target="https://search.creativecommons.org/" TargetMode="External"/><Relationship Id="rId1" Type="http://schemas.openxmlformats.org/officeDocument/2006/relationships/slideLayout" Target="../slideLayouts/slideLayout2.xml"/><Relationship Id="rId6" Type="http://schemas.openxmlformats.org/officeDocument/2006/relationships/hyperlink" Target="https://commons.wikimedia.org/wiki/Main_Page" TargetMode="External"/><Relationship Id="rId5" Type="http://schemas.openxmlformats.org/officeDocument/2006/relationships/hyperlink" Target="https://www.photosforclass.com/" TargetMode="External"/><Relationship Id="rId4" Type="http://schemas.openxmlformats.org/officeDocument/2006/relationships/hyperlink" Target="https://www.jamendo.com/?language=en"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m/news/entertainment-arts-43056814" TargetMode="External"/><Relationship Id="rId2" Type="http://schemas.openxmlformats.org/officeDocument/2006/relationships/hyperlink" Target="https://www.copyright.gov/circs/circ33.pdf" TargetMode="External"/><Relationship Id="rId1" Type="http://schemas.openxmlformats.org/officeDocument/2006/relationships/slideLayout" Target="../slideLayouts/slideLayout2.xml"/><Relationship Id="rId5" Type="http://schemas.openxmlformats.org/officeDocument/2006/relationships/hyperlink" Target="https://en.wikipedia.org/wiki/Copyright_status_of_work_by_U.S._subnational_governments" TargetMode="External"/><Relationship Id="rId4" Type="http://schemas.openxmlformats.org/officeDocument/2006/relationships/hyperlink" Target="https://www.law.cornell.edu/uscode/text/17/105"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law.cornell.edu/uscode/text/17/102"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creativecommons.org/licenses/by-sa/3.0/us/" TargetMode="External"/><Relationship Id="rId5" Type="http://schemas.openxmlformats.org/officeDocument/2006/relationships/hyperlink" Target="https://commons.wikimedia.org/wiki/File:Child_drawing_age_3_crayon_on_paper.jpg" TargetMode="External"/><Relationship Id="rId4" Type="http://schemas.openxmlformats.org/officeDocument/2006/relationships/hyperlink" Target="https://www.law.cornell.edu/definitions/uscode.php?width=840&amp;height=800&amp;iframe=true&amp;def_id=17-USC-825312327-364936160&amp;term_occur=2&amp;term_src=title:17:chapter:1:section:102"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archive.org/details/audio" TargetMode="External"/><Relationship Id="rId13" Type="http://schemas.openxmlformats.org/officeDocument/2006/relationships/hyperlink" Target="https://www.flickr.com/photos/britishlibrary" TargetMode="External"/><Relationship Id="rId3" Type="http://schemas.openxmlformats.org/officeDocument/2006/relationships/hyperlink" Target="http://www.ccel.org/ccel/henry/mhcc" TargetMode="External"/><Relationship Id="rId7" Type="http://schemas.openxmlformats.org/officeDocument/2006/relationships/hyperlink" Target="https://www.gutenberg.org/" TargetMode="External"/><Relationship Id="rId12" Type="http://schemas.openxmlformats.org/officeDocument/2006/relationships/hyperlink" Target="https://dl.atla.com/" TargetMode="External"/><Relationship Id="rId2" Type="http://schemas.openxmlformats.org/officeDocument/2006/relationships/hyperlink" Target="http://www.authorama.com/" TargetMode="External"/><Relationship Id="rId16" Type="http://schemas.openxmlformats.org/officeDocument/2006/relationships/hyperlink" Target="https://www.metmuseum.org/art/collection/search#!?searchField=All&amp;showOnly=openAccess&amp;sortBy=relevance&amp;offset=0&amp;pageSize=0" TargetMode="External"/><Relationship Id="rId1" Type="http://schemas.openxmlformats.org/officeDocument/2006/relationships/slideLayout" Target="../slideLayouts/slideLayout4.xml"/><Relationship Id="rId6" Type="http://schemas.openxmlformats.org/officeDocument/2006/relationships/hyperlink" Target="https://onlinebooks.library.upenn.edu/lists.html" TargetMode="External"/><Relationship Id="rId11" Type="http://schemas.openxmlformats.org/officeDocument/2006/relationships/hyperlink" Target="http://www.gutenberg.org/browse/categories/3" TargetMode="External"/><Relationship Id="rId5" Type="http://schemas.openxmlformats.org/officeDocument/2006/relationships/hyperlink" Target="https://archive.org/details/texts" TargetMode="External"/><Relationship Id="rId15" Type="http://schemas.openxmlformats.org/officeDocument/2006/relationships/hyperlink" Target="http://search.getty.edu/gateway/search?q=&amp;cat=highlight&amp;f=%22Open+Content+Images%22&amp;rows=10&amp;srt=a&amp;dir=s&amp;pg=1" TargetMode="External"/><Relationship Id="rId10" Type="http://schemas.openxmlformats.org/officeDocument/2006/relationships/hyperlink" Target="https://musopen.org/" TargetMode="External"/><Relationship Id="rId4" Type="http://schemas.openxmlformats.org/officeDocument/2006/relationships/hyperlink" Target="https://books.google.com/?hl=en" TargetMode="External"/><Relationship Id="rId9" Type="http://schemas.openxmlformats.org/officeDocument/2006/relationships/hyperlink" Target="http://www.loc.gov/jukebox/" TargetMode="External"/><Relationship Id="rId14" Type="http://schemas.openxmlformats.org/officeDocument/2006/relationships/hyperlink" Target="http://www.publicdomainsherpa.com/public-domain-photograph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5FA6A-ECA0-4396-80A2-CB3561EB545E}"/>
              </a:ext>
            </a:extLst>
          </p:cNvPr>
          <p:cNvSpPr>
            <a:spLocks noGrp="1"/>
          </p:cNvSpPr>
          <p:nvPr>
            <p:ph type="ctrTitle"/>
          </p:nvPr>
        </p:nvSpPr>
        <p:spPr>
          <a:xfrm>
            <a:off x="4983900" y="1079500"/>
            <a:ext cx="6119131" cy="2138400"/>
          </a:xfrm>
        </p:spPr>
        <p:txBody>
          <a:bodyPr>
            <a:normAutofit/>
          </a:bodyPr>
          <a:lstStyle/>
          <a:p>
            <a:r>
              <a:rPr lang="en-US" dirty="0"/>
              <a:t>Copyright, Fair Use, &amp; Creative Commons</a:t>
            </a:r>
          </a:p>
        </p:txBody>
      </p:sp>
      <p:sp>
        <p:nvSpPr>
          <p:cNvPr id="3" name="Subtitle 2">
            <a:extLst>
              <a:ext uri="{FF2B5EF4-FFF2-40B4-BE49-F238E27FC236}">
                <a16:creationId xmlns:a16="http://schemas.microsoft.com/office/drawing/2014/main" id="{517F9BD7-4F6B-4D5D-B299-21EA6BCDC9F1}"/>
              </a:ext>
            </a:extLst>
          </p:cNvPr>
          <p:cNvSpPr>
            <a:spLocks noGrp="1"/>
          </p:cNvSpPr>
          <p:nvPr>
            <p:ph type="subTitle" idx="1"/>
          </p:nvPr>
        </p:nvSpPr>
        <p:spPr>
          <a:xfrm>
            <a:off x="4980779" y="4113213"/>
            <a:ext cx="6125372" cy="1655762"/>
          </a:xfrm>
        </p:spPr>
        <p:txBody>
          <a:bodyPr>
            <a:normAutofit/>
          </a:bodyPr>
          <a:lstStyle/>
          <a:p>
            <a:endParaRPr lang="en-US"/>
          </a:p>
        </p:txBody>
      </p:sp>
      <p:pic>
        <p:nvPicPr>
          <p:cNvPr id="4" name="Picture 3">
            <a:extLst>
              <a:ext uri="{FF2B5EF4-FFF2-40B4-BE49-F238E27FC236}">
                <a16:creationId xmlns:a16="http://schemas.microsoft.com/office/drawing/2014/main" id="{CBDDC825-C2C0-442E-B157-E0352EC1133C}"/>
              </a:ext>
            </a:extLst>
          </p:cNvPr>
          <p:cNvPicPr>
            <a:picLocks noChangeAspect="1"/>
          </p:cNvPicPr>
          <p:nvPr/>
        </p:nvPicPr>
        <p:blipFill rotWithShape="1">
          <a:blip r:embed="rId2"/>
          <a:srcRect l="31882" r="28256" b="-1"/>
          <a:stretch/>
        </p:blipFill>
        <p:spPr>
          <a:xfrm>
            <a:off x="20" y="10"/>
            <a:ext cx="3863955" cy="6857989"/>
          </a:xfrm>
          <a:prstGeom prst="rect">
            <a:avLst/>
          </a:prstGeom>
        </p:spPr>
      </p:pic>
      <p:cxnSp>
        <p:nvCxnSpPr>
          <p:cNvPr id="11" name="Straight Connector 10">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3465"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79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9F5FE0-EBCF-4A14-AF3D-1ADCD644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BAC005-5EC6-4BB9-A705-5847421655F1}"/>
              </a:ext>
            </a:extLst>
          </p:cNvPr>
          <p:cNvSpPr>
            <a:spLocks noGrp="1"/>
          </p:cNvSpPr>
          <p:nvPr>
            <p:ph type="title"/>
          </p:nvPr>
        </p:nvSpPr>
        <p:spPr>
          <a:xfrm>
            <a:off x="1080000" y="1011236"/>
            <a:ext cx="4426782" cy="2417763"/>
          </a:xfrm>
        </p:spPr>
        <p:txBody>
          <a:bodyPr anchor="t">
            <a:normAutofit/>
          </a:bodyPr>
          <a:lstStyle/>
          <a:p>
            <a:r>
              <a:rPr lang="en-US" dirty="0"/>
              <a:t>Timeline of copyright</a:t>
            </a:r>
          </a:p>
        </p:txBody>
      </p:sp>
      <p:grpSp>
        <p:nvGrpSpPr>
          <p:cNvPr id="10" name="Group 9">
            <a:extLst>
              <a:ext uri="{FF2B5EF4-FFF2-40B4-BE49-F238E27FC236}">
                <a16:creationId xmlns:a16="http://schemas.microsoft.com/office/drawing/2014/main" id="{A56BA46D-F038-4819-B996-BEDE44248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3176" y="3831217"/>
            <a:ext cx="1980565" cy="2208479"/>
            <a:chOff x="1103176" y="3831217"/>
            <a:chExt cx="1980565" cy="2208479"/>
          </a:xfrm>
        </p:grpSpPr>
        <p:sp>
          <p:nvSpPr>
            <p:cNvPr id="11" name="Freeform: Shape 10">
              <a:extLst>
                <a:ext uri="{FF2B5EF4-FFF2-40B4-BE49-F238E27FC236}">
                  <a16:creationId xmlns:a16="http://schemas.microsoft.com/office/drawing/2014/main" id="{C019C8D0-3720-4D8A-BCCB-DA91068B1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1297758" y="4230168"/>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8C17AC2-A924-422A-AD03-911B80BEF0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1103176" y="3831217"/>
              <a:ext cx="1785983" cy="2208479"/>
              <a:chOff x="2725201" y="4453039"/>
              <a:chExt cx="1785983" cy="2208479"/>
            </a:xfrm>
          </p:grpSpPr>
          <p:cxnSp>
            <p:nvCxnSpPr>
              <p:cNvPr id="13" name="Straight Connector 12">
                <a:extLst>
                  <a:ext uri="{FF2B5EF4-FFF2-40B4-BE49-F238E27FC236}">
                    <a16:creationId xmlns:a16="http://schemas.microsoft.com/office/drawing/2014/main" id="{A793E9AE-C8D1-485F-AA4B-0B26A62CC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B6FF1F-1F9C-44F4-8C43-8F1C269F73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FEBAC472-1B2E-412E-BE4A-D5423B2BE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16" name="Rectangle 30">
                <a:extLst>
                  <a:ext uri="{FF2B5EF4-FFF2-40B4-BE49-F238E27FC236}">
                    <a16:creationId xmlns:a16="http://schemas.microsoft.com/office/drawing/2014/main" id="{BA77ECB2-C17A-4FC2-BBA8-9B201AA6A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0">
                <a:extLst>
                  <a:ext uri="{FF2B5EF4-FFF2-40B4-BE49-F238E27FC236}">
                    <a16:creationId xmlns:a16="http://schemas.microsoft.com/office/drawing/2014/main" id="{6E52EEA2-6D0E-43D0-9C49-EF0EC20DE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Content Placeholder 2">
            <a:extLst>
              <a:ext uri="{FF2B5EF4-FFF2-40B4-BE49-F238E27FC236}">
                <a16:creationId xmlns:a16="http://schemas.microsoft.com/office/drawing/2014/main" id="{9404CF93-7184-424A-A596-FC198F19601C}"/>
              </a:ext>
            </a:extLst>
          </p:cNvPr>
          <p:cNvSpPr>
            <a:spLocks noGrp="1"/>
          </p:cNvSpPr>
          <p:nvPr>
            <p:ph idx="1"/>
          </p:nvPr>
        </p:nvSpPr>
        <p:spPr>
          <a:xfrm>
            <a:off x="4972050" y="1118346"/>
            <a:ext cx="6602762" cy="5054600"/>
          </a:xfrm>
        </p:spPr>
        <p:txBody>
          <a:bodyPr>
            <a:normAutofit/>
          </a:bodyPr>
          <a:lstStyle/>
          <a:p>
            <a:pPr>
              <a:lnSpc>
                <a:spcPct val="115000"/>
              </a:lnSpc>
            </a:pPr>
            <a:r>
              <a:rPr lang="en-US" sz="1200" dirty="0">
                <a:latin typeface="Lora" pitchFamily="2" charset="0"/>
              </a:rPr>
              <a:t>C</a:t>
            </a:r>
            <a:r>
              <a:rPr lang="en-US" sz="1200" b="0" i="0" dirty="0">
                <a:effectLst/>
                <a:latin typeface="Lora" pitchFamily="2" charset="0"/>
              </a:rPr>
              <a:t>opyrights do not last forever</a:t>
            </a:r>
          </a:p>
          <a:p>
            <a:pPr>
              <a:lnSpc>
                <a:spcPct val="115000"/>
              </a:lnSpc>
            </a:pPr>
            <a:r>
              <a:rPr lang="en-US" sz="1200" b="0" i="0" dirty="0">
                <a:effectLst/>
                <a:latin typeface="Lora" pitchFamily="2" charset="0"/>
              </a:rPr>
              <a:t>1790: The first copyright law in the United States granted a monopoly on copying and distributing textual works for a period of seven years</a:t>
            </a:r>
          </a:p>
          <a:p>
            <a:pPr>
              <a:lnSpc>
                <a:spcPct val="115000"/>
              </a:lnSpc>
            </a:pPr>
            <a:r>
              <a:rPr lang="en-US" sz="1200" b="0" i="0" dirty="0">
                <a:effectLst/>
                <a:latin typeface="Lora" pitchFamily="2" charset="0"/>
              </a:rPr>
              <a:t>Today the copyright term for most works is the life of the author plus 70 years</a:t>
            </a:r>
            <a:endParaRPr lang="en-US" sz="1200" dirty="0">
              <a:latin typeface="Lora" pitchFamily="2" charset="0"/>
            </a:endParaRPr>
          </a:p>
          <a:p>
            <a:pPr>
              <a:lnSpc>
                <a:spcPct val="115000"/>
              </a:lnSpc>
            </a:pPr>
            <a:r>
              <a:rPr lang="en-US" sz="1200" b="0" i="0" dirty="0">
                <a:effectLst/>
                <a:latin typeface="Lora" pitchFamily="2" charset="0"/>
              </a:rPr>
              <a:t>Works published in the United States prior to 1923 are now in the public domain</a:t>
            </a:r>
          </a:p>
          <a:p>
            <a:pPr lvl="2">
              <a:lnSpc>
                <a:spcPct val="115000"/>
              </a:lnSpc>
            </a:pPr>
            <a:r>
              <a:rPr lang="en-US" sz="1200" b="0" i="0" dirty="0">
                <a:effectLst/>
                <a:latin typeface="Lora" pitchFamily="2" charset="0"/>
              </a:rPr>
              <a:t>Figuring out the copyright status of a work published after 1923 and before 1989 is challenging, but there are some good websites online to help you out (for example this </a:t>
            </a:r>
            <a:r>
              <a:rPr lang="en-US" sz="1200" b="0" i="0" u="sng" dirty="0">
                <a:effectLst/>
                <a:latin typeface="Lora" pitchFamily="2" charset="0"/>
                <a:hlinkClick r:id="rId2"/>
              </a:rPr>
              <a:t>Copyright Slider</a:t>
            </a:r>
            <a:r>
              <a:rPr lang="en-US" sz="1200" b="0" i="0" dirty="0">
                <a:effectLst/>
                <a:latin typeface="Lora" pitchFamily="2" charset="0"/>
              </a:rPr>
              <a:t>)</a:t>
            </a:r>
          </a:p>
          <a:p>
            <a:pPr>
              <a:lnSpc>
                <a:spcPct val="115000"/>
              </a:lnSpc>
            </a:pPr>
            <a:r>
              <a:rPr lang="en-US" sz="1200" b="0" i="0" dirty="0">
                <a:effectLst/>
                <a:latin typeface="Lora" pitchFamily="2" charset="0"/>
              </a:rPr>
              <a:t>Works in the public domain you are free to copy, distribute, perform, and adapt at will  </a:t>
            </a:r>
          </a:p>
          <a:p>
            <a:pPr lvl="2">
              <a:lnSpc>
                <a:spcPct val="115000"/>
              </a:lnSpc>
            </a:pPr>
            <a:r>
              <a:rPr lang="en-US" sz="1200" b="0" i="0" dirty="0">
                <a:effectLst/>
                <a:latin typeface="Lora" pitchFamily="2" charset="0"/>
              </a:rPr>
              <a:t>At </a:t>
            </a:r>
            <a:r>
              <a:rPr lang="en-US" sz="1200" b="0" i="0" u="sng" dirty="0">
                <a:effectLst/>
                <a:latin typeface="Lora" pitchFamily="2" charset="0"/>
                <a:hlinkClick r:id="rId3"/>
              </a:rPr>
              <a:t>Project Gutenberg</a:t>
            </a:r>
            <a:r>
              <a:rPr lang="en-US" sz="1200" b="0" i="0" dirty="0">
                <a:effectLst/>
                <a:latin typeface="Lora" pitchFamily="2" charset="0"/>
              </a:rPr>
              <a:t> you can download over 5000 public domain books in multiple formats.  The </a:t>
            </a:r>
            <a:r>
              <a:rPr lang="en-US" sz="1200" b="0" i="0" u="sng" dirty="0">
                <a:effectLst/>
                <a:latin typeface="Lora" pitchFamily="2" charset="0"/>
                <a:hlinkClick r:id="rId4"/>
              </a:rPr>
              <a:t>Public Domain Review</a:t>
            </a:r>
            <a:r>
              <a:rPr lang="en-US" sz="1200" b="0" i="0" dirty="0">
                <a:effectLst/>
                <a:latin typeface="Lora" pitchFamily="2" charset="0"/>
              </a:rPr>
              <a:t> is an interesting website for keeping up on what works are entering the public domain, and searching for (really weird and </a:t>
            </a:r>
            <a:r>
              <a:rPr lang="en-US" sz="1200" b="0" i="0" u="sng" dirty="0">
                <a:effectLst/>
                <a:latin typeface="Lora" pitchFamily="2" charset="0"/>
                <a:hlinkClick r:id="rId5"/>
              </a:rPr>
              <a:t>Halloween appropriate</a:t>
            </a:r>
            <a:r>
              <a:rPr lang="en-US" sz="1200" b="0" i="0" dirty="0">
                <a:effectLst/>
                <a:latin typeface="Lora" pitchFamily="2" charset="0"/>
              </a:rPr>
              <a:t>) stuff that people created back in the day.  A lot of material </a:t>
            </a:r>
            <a:r>
              <a:rPr lang="en-US" sz="1200" b="0" i="0" u="sng" dirty="0">
                <a:effectLst/>
                <a:latin typeface="Lora" pitchFamily="2" charset="0"/>
                <a:hlinkClick r:id="rId6"/>
              </a:rPr>
              <a:t>entered the public domain on January 1, 2019</a:t>
            </a:r>
            <a:r>
              <a:rPr lang="en-US" sz="1200" b="0" i="0" dirty="0">
                <a:effectLst/>
                <a:latin typeface="Lora" pitchFamily="2" charset="0"/>
              </a:rPr>
              <a:t>.</a:t>
            </a:r>
          </a:p>
          <a:p>
            <a:pPr>
              <a:lnSpc>
                <a:spcPct val="115000"/>
              </a:lnSpc>
            </a:pPr>
            <a:endParaRPr lang="en-US" sz="1100" dirty="0"/>
          </a:p>
        </p:txBody>
      </p:sp>
    </p:spTree>
    <p:extLst>
      <p:ext uri="{BB962C8B-B14F-4D97-AF65-F5344CB8AC3E}">
        <p14:creationId xmlns:p14="http://schemas.microsoft.com/office/powerpoint/2010/main" val="1757004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EADD72DC-CC5F-44D6-97D3-79407D4FF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1058433" y="184491"/>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90" name="Freeform: Shape 89">
            <a:extLst>
              <a:ext uri="{FF2B5EF4-FFF2-40B4-BE49-F238E27FC236}">
                <a16:creationId xmlns:a16="http://schemas.microsoft.com/office/drawing/2014/main" id="{B083E179-CF1F-4694-AEAB-6931C9B31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a:off x="388193" y="3690094"/>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EE6257A7-D071-42C9-8560-75A6EAE277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flipH="1" flipV="1">
            <a:off x="854399" y="71786"/>
            <a:ext cx="2287608" cy="3673900"/>
            <a:chOff x="-6080955" y="3437416"/>
            <a:chExt cx="2287608" cy="3673900"/>
          </a:xfrm>
        </p:grpSpPr>
        <p:cxnSp>
          <p:nvCxnSpPr>
            <p:cNvPr id="93" name="Straight Connector 92">
              <a:extLst>
                <a:ext uri="{FF2B5EF4-FFF2-40B4-BE49-F238E27FC236}">
                  <a16:creationId xmlns:a16="http://schemas.microsoft.com/office/drawing/2014/main" id="{52115B20-516B-48FE-ABF8-0300640B54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Freeform: Shape 93">
              <a:extLst>
                <a:ext uri="{FF2B5EF4-FFF2-40B4-BE49-F238E27FC236}">
                  <a16:creationId xmlns:a16="http://schemas.microsoft.com/office/drawing/2014/main" id="{572F2AC0-C134-4522-9F34-10107EC52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Freeform: Shape 94">
              <a:extLst>
                <a:ext uri="{FF2B5EF4-FFF2-40B4-BE49-F238E27FC236}">
                  <a16:creationId xmlns:a16="http://schemas.microsoft.com/office/drawing/2014/main" id="{0EA2E5B3-77CC-4AA0-A77A-5D95FCDD5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Freeform: Shape 95">
              <a:extLst>
                <a:ext uri="{FF2B5EF4-FFF2-40B4-BE49-F238E27FC236}">
                  <a16:creationId xmlns:a16="http://schemas.microsoft.com/office/drawing/2014/main" id="{2005C810-6BE0-4E85-BA3D-785C45D9B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Freeform: Shape 96">
              <a:extLst>
                <a:ext uri="{FF2B5EF4-FFF2-40B4-BE49-F238E27FC236}">
                  <a16:creationId xmlns:a16="http://schemas.microsoft.com/office/drawing/2014/main" id="{D4ECB930-9F06-48DB-86D3-75A7E6A2C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Freeform: Shape 97">
              <a:extLst>
                <a:ext uri="{FF2B5EF4-FFF2-40B4-BE49-F238E27FC236}">
                  <a16:creationId xmlns:a16="http://schemas.microsoft.com/office/drawing/2014/main" id="{C9116707-08B8-43A2-8DCB-845D77ABAA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Freeform: Shape 98">
              <a:extLst>
                <a:ext uri="{FF2B5EF4-FFF2-40B4-BE49-F238E27FC236}">
                  <a16:creationId xmlns:a16="http://schemas.microsoft.com/office/drawing/2014/main" id="{2E7DC9CC-81EB-48D8-AC44-C99F47742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Freeform: Shape 99">
              <a:extLst>
                <a:ext uri="{FF2B5EF4-FFF2-40B4-BE49-F238E27FC236}">
                  <a16:creationId xmlns:a16="http://schemas.microsoft.com/office/drawing/2014/main" id="{23E2C41B-8946-4545-9CF1-997818234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2" name="Freeform: Shape 101">
            <a:extLst>
              <a:ext uri="{FF2B5EF4-FFF2-40B4-BE49-F238E27FC236}">
                <a16:creationId xmlns:a16="http://schemas.microsoft.com/office/drawing/2014/main" id="{8AD7D35B-560E-435E-B0FD-0F84A2E6C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V="1">
            <a:off x="8942212" y="184491"/>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nvGrpSpPr>
          <p:cNvPr id="104" name="Group 103">
            <a:extLst>
              <a:ext uri="{FF2B5EF4-FFF2-40B4-BE49-F238E27FC236}">
                <a16:creationId xmlns:a16="http://schemas.microsoft.com/office/drawing/2014/main" id="{AC46C823-4AEE-4D15-A7B7-556599F864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V="1">
            <a:off x="521489" y="5639014"/>
            <a:ext cx="865742" cy="628383"/>
            <a:chOff x="558167" y="958515"/>
            <a:chExt cx="865742" cy="628383"/>
          </a:xfrm>
          <a:solidFill>
            <a:schemeClr val="accent3"/>
          </a:solidFill>
        </p:grpSpPr>
        <p:sp>
          <p:nvSpPr>
            <p:cNvPr id="105" name="Freeform: Shape 104">
              <a:extLst>
                <a:ext uri="{FF2B5EF4-FFF2-40B4-BE49-F238E27FC236}">
                  <a16:creationId xmlns:a16="http://schemas.microsoft.com/office/drawing/2014/main" id="{7FE368E1-8B21-487B-879D-A96309199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Freeform: Shape 105">
              <a:extLst>
                <a:ext uri="{FF2B5EF4-FFF2-40B4-BE49-F238E27FC236}">
                  <a16:creationId xmlns:a16="http://schemas.microsoft.com/office/drawing/2014/main" id="{58A31684-3F27-4828-8633-A1624B02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08" name="Group 107">
            <a:extLst>
              <a:ext uri="{FF2B5EF4-FFF2-40B4-BE49-F238E27FC236}">
                <a16:creationId xmlns:a16="http://schemas.microsoft.com/office/drawing/2014/main" id="{766CF5CA-BCE0-446B-990C-62FB772ABE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486523" y="3291143"/>
            <a:ext cx="1785983" cy="2208479"/>
            <a:chOff x="2725201" y="4453039"/>
            <a:chExt cx="1785983" cy="2208479"/>
          </a:xfrm>
        </p:grpSpPr>
        <p:cxnSp>
          <p:nvCxnSpPr>
            <p:cNvPr id="109" name="Straight Connector 108">
              <a:extLst>
                <a:ext uri="{FF2B5EF4-FFF2-40B4-BE49-F238E27FC236}">
                  <a16:creationId xmlns:a16="http://schemas.microsoft.com/office/drawing/2014/main" id="{791F38DD-D787-4EE5-931B-C8CC2ED927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F4E1D11-C91E-45F4-9A4A-EC0243DE76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Freeform: Shape 110">
              <a:extLst>
                <a:ext uri="{FF2B5EF4-FFF2-40B4-BE49-F238E27FC236}">
                  <a16:creationId xmlns:a16="http://schemas.microsoft.com/office/drawing/2014/main" id="{63D0A83C-B0AD-4E04-B3FE-48D739F6F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112" name="Rectangle 30">
              <a:extLst>
                <a:ext uri="{FF2B5EF4-FFF2-40B4-BE49-F238E27FC236}">
                  <a16:creationId xmlns:a16="http://schemas.microsoft.com/office/drawing/2014/main" id="{AF60A4C7-053A-4E00-9224-C9C9CAA54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30">
              <a:extLst>
                <a:ext uri="{FF2B5EF4-FFF2-40B4-BE49-F238E27FC236}">
                  <a16:creationId xmlns:a16="http://schemas.microsoft.com/office/drawing/2014/main" id="{C90A005E-7D6C-4543-AE86-10F5BA1C0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BC174C2C-9AC5-4D2F-B12B-8AD9BE8773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flipV="1">
            <a:off x="473803" y="5280732"/>
            <a:ext cx="864005" cy="1032464"/>
            <a:chOff x="2207971" y="2384401"/>
            <a:chExt cx="864005" cy="1032464"/>
          </a:xfrm>
        </p:grpSpPr>
        <p:sp>
          <p:nvSpPr>
            <p:cNvPr id="116" name="Freeform: Shape 115">
              <a:extLst>
                <a:ext uri="{FF2B5EF4-FFF2-40B4-BE49-F238E27FC236}">
                  <a16:creationId xmlns:a16="http://schemas.microsoft.com/office/drawing/2014/main" id="{F2A1D572-4E75-4B18-83CD-369937018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7" name="Freeform: Shape 116">
              <a:extLst>
                <a:ext uri="{FF2B5EF4-FFF2-40B4-BE49-F238E27FC236}">
                  <a16:creationId xmlns:a16="http://schemas.microsoft.com/office/drawing/2014/main" id="{A4501448-AAB4-4BDF-81E5-BF4BEF2A4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8" name="Group 117">
              <a:extLst>
                <a:ext uri="{FF2B5EF4-FFF2-40B4-BE49-F238E27FC236}">
                  <a16:creationId xmlns:a16="http://schemas.microsoft.com/office/drawing/2014/main" id="{DA5CA3F8-7E28-4253-9221-2849B189136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119" name="Straight Connector 118">
                <a:extLst>
                  <a:ext uri="{FF2B5EF4-FFF2-40B4-BE49-F238E27FC236}">
                    <a16:creationId xmlns:a16="http://schemas.microsoft.com/office/drawing/2014/main" id="{ABAD8F42-57F4-4A12-8B47-E199EA1741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BF509FE-DD9E-4AB3-94EE-468C86887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2" name="Freeform: Shape 121">
            <a:extLst>
              <a:ext uri="{FF2B5EF4-FFF2-40B4-BE49-F238E27FC236}">
                <a16:creationId xmlns:a16="http://schemas.microsoft.com/office/drawing/2014/main" id="{A7F45189-997F-4E6B-800E-D17FF116E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0114077" y="3690094"/>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BC214B40-3523-42BE-856A-2B90472652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V="1">
            <a:off x="9049994" y="71786"/>
            <a:ext cx="2287608" cy="3673900"/>
            <a:chOff x="-6080955" y="3437416"/>
            <a:chExt cx="2287608" cy="3673900"/>
          </a:xfrm>
        </p:grpSpPr>
        <p:cxnSp>
          <p:nvCxnSpPr>
            <p:cNvPr id="125" name="Straight Connector 124">
              <a:extLst>
                <a:ext uri="{FF2B5EF4-FFF2-40B4-BE49-F238E27FC236}">
                  <a16:creationId xmlns:a16="http://schemas.microsoft.com/office/drawing/2014/main" id="{5626B876-FE3F-403F-B675-FB9415E00A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Freeform: Shape 125">
              <a:extLst>
                <a:ext uri="{FF2B5EF4-FFF2-40B4-BE49-F238E27FC236}">
                  <a16:creationId xmlns:a16="http://schemas.microsoft.com/office/drawing/2014/main" id="{03F8DDE7-4258-4181-9F2B-940B587EE5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Freeform: Shape 126">
              <a:extLst>
                <a:ext uri="{FF2B5EF4-FFF2-40B4-BE49-F238E27FC236}">
                  <a16:creationId xmlns:a16="http://schemas.microsoft.com/office/drawing/2014/main" id="{4EED88FA-E654-453B-92BF-21196E32B4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Freeform: Shape 127">
              <a:extLst>
                <a:ext uri="{FF2B5EF4-FFF2-40B4-BE49-F238E27FC236}">
                  <a16:creationId xmlns:a16="http://schemas.microsoft.com/office/drawing/2014/main" id="{7F3C238A-5CF1-4927-B70F-C99112299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Freeform: Shape 128">
              <a:extLst>
                <a:ext uri="{FF2B5EF4-FFF2-40B4-BE49-F238E27FC236}">
                  <a16:creationId xmlns:a16="http://schemas.microsoft.com/office/drawing/2014/main" id="{42EAC2EE-4C33-44A6-A62B-6130E320AF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Freeform: Shape 129">
              <a:extLst>
                <a:ext uri="{FF2B5EF4-FFF2-40B4-BE49-F238E27FC236}">
                  <a16:creationId xmlns:a16="http://schemas.microsoft.com/office/drawing/2014/main" id="{0F2EC395-DF39-4C41-A452-37AF723EA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Freeform: Shape 130">
              <a:extLst>
                <a:ext uri="{FF2B5EF4-FFF2-40B4-BE49-F238E27FC236}">
                  <a16:creationId xmlns:a16="http://schemas.microsoft.com/office/drawing/2014/main" id="{2425D947-0068-4059-B9BE-93A3B27CD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Freeform: Shape 131">
              <a:extLst>
                <a:ext uri="{FF2B5EF4-FFF2-40B4-BE49-F238E27FC236}">
                  <a16:creationId xmlns:a16="http://schemas.microsoft.com/office/drawing/2014/main" id="{80F2FE05-A04C-4860-B709-2FCBEAE879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Title 3">
            <a:extLst>
              <a:ext uri="{FF2B5EF4-FFF2-40B4-BE49-F238E27FC236}">
                <a16:creationId xmlns:a16="http://schemas.microsoft.com/office/drawing/2014/main" id="{EFC155C4-23A4-4543-A635-18357658031C}"/>
              </a:ext>
            </a:extLst>
          </p:cNvPr>
          <p:cNvSpPr>
            <a:spLocks noGrp="1"/>
          </p:cNvSpPr>
          <p:nvPr>
            <p:ph type="title"/>
          </p:nvPr>
        </p:nvSpPr>
        <p:spPr>
          <a:xfrm>
            <a:off x="3882610" y="1011237"/>
            <a:ext cx="4426782" cy="860400"/>
          </a:xfrm>
        </p:spPr>
        <p:txBody>
          <a:bodyPr anchor="b">
            <a:normAutofit/>
          </a:bodyPr>
          <a:lstStyle/>
          <a:p>
            <a:pPr algn="ctr"/>
            <a:r>
              <a:rPr lang="en-US" dirty="0"/>
              <a:t>Fair Use</a:t>
            </a:r>
            <a:endParaRPr lang="en-US"/>
          </a:p>
        </p:txBody>
      </p:sp>
      <p:cxnSp>
        <p:nvCxnSpPr>
          <p:cNvPr id="134" name="Straight Connector 133">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F0B102E8-C6E1-49C7-9970-7FD586BA37C1}"/>
              </a:ext>
            </a:extLst>
          </p:cNvPr>
          <p:cNvSpPr>
            <a:spLocks noGrp="1"/>
          </p:cNvSpPr>
          <p:nvPr>
            <p:ph idx="1"/>
          </p:nvPr>
        </p:nvSpPr>
        <p:spPr>
          <a:xfrm>
            <a:off x="3472763" y="2046402"/>
            <a:ext cx="5314983" cy="3897198"/>
          </a:xfrm>
        </p:spPr>
        <p:txBody>
          <a:bodyPr>
            <a:normAutofit/>
          </a:bodyPr>
          <a:lstStyle/>
          <a:p>
            <a:pPr marL="0" indent="0">
              <a:lnSpc>
                <a:spcPct val="115000"/>
              </a:lnSpc>
              <a:buNone/>
            </a:pPr>
            <a:r>
              <a:rPr lang="en-US" sz="1200" b="0" i="0" dirty="0">
                <a:effectLst/>
                <a:latin typeface="Lora" pitchFamily="2" charset="0"/>
              </a:rPr>
              <a:t>There are various exceptions to the absolute power of the copyright holder to control all copying, distribution, and adaptations, including exceptions for classroom use (</a:t>
            </a:r>
            <a:r>
              <a:rPr lang="en-US" sz="1200" b="0" i="0" u="sng" dirty="0">
                <a:effectLst/>
                <a:latin typeface="Lora" pitchFamily="2" charset="0"/>
                <a:hlinkClick r:id="rId2"/>
              </a:rPr>
              <a:t>section 110</a:t>
            </a:r>
            <a:r>
              <a:rPr lang="en-US" sz="1200" b="0" i="0" dirty="0">
                <a:effectLst/>
                <a:latin typeface="Lora" pitchFamily="2" charset="0"/>
              </a:rPr>
              <a:t>), for online teaching (</a:t>
            </a:r>
            <a:r>
              <a:rPr lang="en-US" sz="1200" b="0" i="0" u="sng" dirty="0">
                <a:effectLst/>
                <a:latin typeface="Lora" pitchFamily="2" charset="0"/>
                <a:hlinkClick r:id="rId3"/>
              </a:rPr>
              <a:t>TEACH Act</a:t>
            </a:r>
            <a:r>
              <a:rPr lang="en-US" sz="1200" b="0" i="0" dirty="0">
                <a:effectLst/>
                <a:latin typeface="Lora" pitchFamily="2" charset="0"/>
              </a:rPr>
              <a:t>) and for libraries (</a:t>
            </a:r>
            <a:r>
              <a:rPr lang="en-US" sz="1200" b="0" i="0" u="sng" dirty="0">
                <a:effectLst/>
                <a:latin typeface="Lora" pitchFamily="2" charset="0"/>
                <a:hlinkClick r:id="rId4"/>
              </a:rPr>
              <a:t>section 108</a:t>
            </a:r>
            <a:r>
              <a:rPr lang="en-US" sz="1200" b="0" i="0" dirty="0">
                <a:effectLst/>
                <a:latin typeface="Lora" pitchFamily="2" charset="0"/>
              </a:rPr>
              <a:t>).  But the biggest and most important exception is that of Fair Use.  According to 17 U.S.C. section 107:</a:t>
            </a:r>
          </a:p>
          <a:p>
            <a:pPr>
              <a:lnSpc>
                <a:spcPct val="115000"/>
              </a:lnSpc>
            </a:pPr>
            <a:endParaRPr lang="en-US" sz="1200" dirty="0">
              <a:latin typeface="Lora" pitchFamily="2" charset="0"/>
            </a:endParaRPr>
          </a:p>
          <a:p>
            <a:pPr lvl="2">
              <a:lnSpc>
                <a:spcPct val="115000"/>
              </a:lnSpc>
              <a:buFont typeface="+mj-lt"/>
              <a:buAutoNum type="arabicPeriod"/>
            </a:pPr>
            <a:r>
              <a:rPr lang="en-US" sz="1200" b="0" i="0" dirty="0">
                <a:effectLst/>
                <a:latin typeface="Lora" pitchFamily="2" charset="0"/>
              </a:rPr>
              <a:t>the purpose and character of the use, including whether such use is of a commercial nature or is for nonprofit educational purposes;</a:t>
            </a:r>
          </a:p>
          <a:p>
            <a:pPr lvl="2">
              <a:lnSpc>
                <a:spcPct val="115000"/>
              </a:lnSpc>
              <a:buFont typeface="+mj-lt"/>
              <a:buAutoNum type="arabicPeriod"/>
            </a:pPr>
            <a:r>
              <a:rPr lang="en-US" sz="1200" b="0" i="0" dirty="0">
                <a:effectLst/>
                <a:latin typeface="Lora" pitchFamily="2" charset="0"/>
              </a:rPr>
              <a:t>the nature of the copyrighted work;</a:t>
            </a:r>
          </a:p>
          <a:p>
            <a:pPr lvl="2">
              <a:lnSpc>
                <a:spcPct val="115000"/>
              </a:lnSpc>
              <a:buFont typeface="+mj-lt"/>
              <a:buAutoNum type="arabicPeriod"/>
            </a:pPr>
            <a:r>
              <a:rPr lang="en-US" sz="1200" b="0" i="0" dirty="0">
                <a:effectLst/>
                <a:latin typeface="Lora" pitchFamily="2" charset="0"/>
              </a:rPr>
              <a:t>the amount and substantiality of the portion used in relation to the copyrighted work as a whole; and</a:t>
            </a:r>
          </a:p>
          <a:p>
            <a:pPr lvl="2">
              <a:lnSpc>
                <a:spcPct val="115000"/>
              </a:lnSpc>
              <a:buFont typeface="+mj-lt"/>
              <a:buAutoNum type="arabicPeriod"/>
            </a:pPr>
            <a:r>
              <a:rPr lang="en-US" sz="1200" b="0" i="0" dirty="0">
                <a:effectLst/>
                <a:latin typeface="Lora" pitchFamily="2" charset="0"/>
              </a:rPr>
              <a:t>the effect of the use upon the potential market for or value of the copyrighted work.</a:t>
            </a:r>
          </a:p>
          <a:p>
            <a:pPr marL="0" indent="0">
              <a:lnSpc>
                <a:spcPct val="115000"/>
              </a:lnSpc>
              <a:buNone/>
            </a:pPr>
            <a:r>
              <a:rPr lang="en-US" sz="1200" b="0" i="0" dirty="0">
                <a:effectLst/>
                <a:latin typeface="Lora" pitchFamily="2" charset="0"/>
              </a:rPr>
              <a:t>Without this far reaching exception many important activities would be considered infringement.</a:t>
            </a:r>
            <a:endParaRPr lang="en-US" sz="1200" dirty="0"/>
          </a:p>
          <a:p>
            <a:pPr lvl="2">
              <a:lnSpc>
                <a:spcPct val="115000"/>
              </a:lnSpc>
            </a:pPr>
            <a:endParaRPr lang="en-US" sz="800" dirty="0"/>
          </a:p>
          <a:p>
            <a:pPr lvl="2">
              <a:lnSpc>
                <a:spcPct val="115000"/>
              </a:lnSpc>
            </a:pPr>
            <a:endParaRPr lang="en-US" sz="800" dirty="0"/>
          </a:p>
        </p:txBody>
      </p:sp>
      <p:grpSp>
        <p:nvGrpSpPr>
          <p:cNvPr id="136" name="Group 135">
            <a:extLst>
              <a:ext uri="{FF2B5EF4-FFF2-40B4-BE49-F238E27FC236}">
                <a16:creationId xmlns:a16="http://schemas.microsoft.com/office/drawing/2014/main" id="{69D14CB3-B46C-4D52-91C7-9020767C01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flipH="1" flipV="1">
            <a:off x="10901022" y="5639014"/>
            <a:ext cx="865742" cy="628383"/>
            <a:chOff x="558167" y="958515"/>
            <a:chExt cx="865742" cy="628383"/>
          </a:xfrm>
          <a:solidFill>
            <a:schemeClr val="accent3"/>
          </a:solidFill>
        </p:grpSpPr>
        <p:sp>
          <p:nvSpPr>
            <p:cNvPr id="137" name="Freeform: Shape 136">
              <a:extLst>
                <a:ext uri="{FF2B5EF4-FFF2-40B4-BE49-F238E27FC236}">
                  <a16:creationId xmlns:a16="http://schemas.microsoft.com/office/drawing/2014/main" id="{3A77D7F4-D3A2-4801-9AC3-6626FDE15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Freeform: Shape 137">
              <a:extLst>
                <a:ext uri="{FF2B5EF4-FFF2-40B4-BE49-F238E27FC236}">
                  <a16:creationId xmlns:a16="http://schemas.microsoft.com/office/drawing/2014/main" id="{1E62BACE-7CE7-442A-BFFB-8BC57C446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40" name="Group 139">
            <a:extLst>
              <a:ext uri="{FF2B5EF4-FFF2-40B4-BE49-F238E27FC236}">
                <a16:creationId xmlns:a16="http://schemas.microsoft.com/office/drawing/2014/main" id="{695E1464-F8FF-467B-BC7A-2DB63FD734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9919495" y="3291143"/>
            <a:ext cx="1785983" cy="2208479"/>
            <a:chOff x="2725201" y="4453039"/>
            <a:chExt cx="1785983" cy="2208479"/>
          </a:xfrm>
        </p:grpSpPr>
        <p:cxnSp>
          <p:nvCxnSpPr>
            <p:cNvPr id="141" name="Straight Connector 140">
              <a:extLst>
                <a:ext uri="{FF2B5EF4-FFF2-40B4-BE49-F238E27FC236}">
                  <a16:creationId xmlns:a16="http://schemas.microsoft.com/office/drawing/2014/main" id="{1D9EF77E-636A-4F91-8AC6-2926F2512C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F9F8CE5-DA1D-4DAF-A044-400C40169D4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Freeform: Shape 142">
              <a:extLst>
                <a:ext uri="{FF2B5EF4-FFF2-40B4-BE49-F238E27FC236}">
                  <a16:creationId xmlns:a16="http://schemas.microsoft.com/office/drawing/2014/main" id="{9C47A2FE-4826-4485-B3C0-56DF9A73A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144" name="Rectangle 30">
              <a:extLst>
                <a:ext uri="{FF2B5EF4-FFF2-40B4-BE49-F238E27FC236}">
                  <a16:creationId xmlns:a16="http://schemas.microsoft.com/office/drawing/2014/main" id="{A9D0A0EF-4934-4E46-A33A-95E5D932D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30">
              <a:extLst>
                <a:ext uri="{FF2B5EF4-FFF2-40B4-BE49-F238E27FC236}">
                  <a16:creationId xmlns:a16="http://schemas.microsoft.com/office/drawing/2014/main" id="{EA389321-1892-4D9B-9F10-CA83BC15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a:extLst>
              <a:ext uri="{FF2B5EF4-FFF2-40B4-BE49-F238E27FC236}">
                <a16:creationId xmlns:a16="http://schemas.microsoft.com/office/drawing/2014/main" id="{D9F93B70-A436-473C-A7CE-540999A596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V="1">
            <a:off x="10854193" y="5280732"/>
            <a:ext cx="864005" cy="1032464"/>
            <a:chOff x="2207971" y="2384401"/>
            <a:chExt cx="864005" cy="1032464"/>
          </a:xfrm>
        </p:grpSpPr>
        <p:sp>
          <p:nvSpPr>
            <p:cNvPr id="148" name="Freeform: Shape 147">
              <a:extLst>
                <a:ext uri="{FF2B5EF4-FFF2-40B4-BE49-F238E27FC236}">
                  <a16:creationId xmlns:a16="http://schemas.microsoft.com/office/drawing/2014/main" id="{C78ABD64-1B50-4D55-BC1F-146CC4D6E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9" name="Freeform: Shape 148">
              <a:extLst>
                <a:ext uri="{FF2B5EF4-FFF2-40B4-BE49-F238E27FC236}">
                  <a16:creationId xmlns:a16="http://schemas.microsoft.com/office/drawing/2014/main" id="{57FC7EAA-9D36-4047-8A25-796E944D1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0" name="Group 149">
              <a:extLst>
                <a:ext uri="{FF2B5EF4-FFF2-40B4-BE49-F238E27FC236}">
                  <a16:creationId xmlns:a16="http://schemas.microsoft.com/office/drawing/2014/main" id="{0C72E6B1-2CDE-4B76-BB57-54923A35BC5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151" name="Straight Connector 150">
                <a:extLst>
                  <a:ext uri="{FF2B5EF4-FFF2-40B4-BE49-F238E27FC236}">
                    <a16:creationId xmlns:a16="http://schemas.microsoft.com/office/drawing/2014/main" id="{0A618DA4-FD3B-435B-9077-6643BD6C93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6579CD8F-9756-4DC0-A735-0CA77A8734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7875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D750C9-F196-4093-A3E7-4F83EC27A379}"/>
              </a:ext>
            </a:extLst>
          </p:cNvPr>
          <p:cNvSpPr>
            <a:spLocks noGrp="1"/>
          </p:cNvSpPr>
          <p:nvPr>
            <p:ph type="title"/>
          </p:nvPr>
        </p:nvSpPr>
        <p:spPr>
          <a:xfrm>
            <a:off x="541338" y="1079500"/>
            <a:ext cx="3322637" cy="4689475"/>
          </a:xfrm>
        </p:spPr>
        <p:txBody>
          <a:bodyPr anchor="ctr">
            <a:normAutofit/>
          </a:bodyPr>
          <a:lstStyle/>
          <a:p>
            <a:pPr algn="ctr"/>
            <a:r>
              <a:rPr lang="en-US"/>
              <a:t>Four FACTORS OF FAIR USE</a:t>
            </a:r>
          </a:p>
        </p:txBody>
      </p:sp>
      <p:sp>
        <p:nvSpPr>
          <p:cNvPr id="14" name="Rectangle 10">
            <a:extLst>
              <a:ext uri="{FF2B5EF4-FFF2-40B4-BE49-F238E27FC236}">
                <a16:creationId xmlns:a16="http://schemas.microsoft.com/office/drawing/2014/main" id="{8576A6EA-4B09-480F-BB03-96160272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950" y="-1"/>
            <a:ext cx="7766050" cy="68579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Content Placeholder 2">
            <a:extLst>
              <a:ext uri="{FF2B5EF4-FFF2-40B4-BE49-F238E27FC236}">
                <a16:creationId xmlns:a16="http://schemas.microsoft.com/office/drawing/2014/main" id="{A07F1490-24CA-465A-8A38-F5B030636FAC}"/>
              </a:ext>
            </a:extLst>
          </p:cNvPr>
          <p:cNvGraphicFramePr>
            <a:graphicFrameLocks noGrp="1"/>
          </p:cNvGraphicFramePr>
          <p:nvPr>
            <p:ph idx="1"/>
            <p:extLst>
              <p:ext uri="{D42A27DB-BD31-4B8C-83A1-F6EECF244321}">
                <p14:modId xmlns:p14="http://schemas.microsoft.com/office/powerpoint/2010/main" val="4045749579"/>
              </p:ext>
            </p:extLst>
          </p:nvPr>
        </p:nvGraphicFramePr>
        <p:xfrm>
          <a:off x="4981575" y="540000"/>
          <a:ext cx="6669431" cy="5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4261EA78-48FB-43F2-9FDA-8C233AF810D5}"/>
              </a:ext>
            </a:extLst>
          </p:cNvPr>
          <p:cNvPicPr>
            <a:picLocks noChangeAspect="1"/>
          </p:cNvPicPr>
          <p:nvPr/>
        </p:nvPicPr>
        <p:blipFill>
          <a:blip r:embed="rId7"/>
          <a:stretch>
            <a:fillRect/>
          </a:stretch>
        </p:blipFill>
        <p:spPr>
          <a:xfrm>
            <a:off x="5425382" y="5312074"/>
            <a:ext cx="670618" cy="670618"/>
          </a:xfrm>
          <a:prstGeom prst="rect">
            <a:avLst/>
          </a:prstGeom>
        </p:spPr>
      </p:pic>
    </p:spTree>
    <p:extLst>
      <p:ext uri="{BB962C8B-B14F-4D97-AF65-F5344CB8AC3E}">
        <p14:creationId xmlns:p14="http://schemas.microsoft.com/office/powerpoint/2010/main" val="3604075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69F5FE0-EBCF-4A14-AF3D-1ADCD644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71AE62-1B9B-4B5E-9CDE-48C39275516A}"/>
              </a:ext>
            </a:extLst>
          </p:cNvPr>
          <p:cNvSpPr>
            <a:spLocks noGrp="1"/>
          </p:cNvSpPr>
          <p:nvPr>
            <p:ph type="title"/>
          </p:nvPr>
        </p:nvSpPr>
        <p:spPr>
          <a:xfrm>
            <a:off x="1080000" y="1011236"/>
            <a:ext cx="4426782" cy="2417763"/>
          </a:xfrm>
        </p:spPr>
        <p:txBody>
          <a:bodyPr anchor="t">
            <a:normAutofit/>
          </a:bodyPr>
          <a:lstStyle/>
          <a:p>
            <a:r>
              <a:rPr lang="en-US" dirty="0"/>
              <a:t>Transformative use</a:t>
            </a:r>
          </a:p>
        </p:txBody>
      </p:sp>
      <p:grpSp>
        <p:nvGrpSpPr>
          <p:cNvPr id="38" name="Group 37">
            <a:extLst>
              <a:ext uri="{FF2B5EF4-FFF2-40B4-BE49-F238E27FC236}">
                <a16:creationId xmlns:a16="http://schemas.microsoft.com/office/drawing/2014/main" id="{A56BA46D-F038-4819-B996-BEDE44248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3176" y="3831217"/>
            <a:ext cx="1980565" cy="2208479"/>
            <a:chOff x="1103176" y="3831217"/>
            <a:chExt cx="1980565" cy="2208479"/>
          </a:xfrm>
        </p:grpSpPr>
        <p:sp>
          <p:nvSpPr>
            <p:cNvPr id="39" name="Freeform: Shape 38">
              <a:extLst>
                <a:ext uri="{FF2B5EF4-FFF2-40B4-BE49-F238E27FC236}">
                  <a16:creationId xmlns:a16="http://schemas.microsoft.com/office/drawing/2014/main" id="{C019C8D0-3720-4D8A-BCCB-DA91068B1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1297758" y="4230168"/>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08C17AC2-A924-422A-AD03-911B80BEF0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1103176" y="3831217"/>
              <a:ext cx="1785983" cy="2208479"/>
              <a:chOff x="2725201" y="4453039"/>
              <a:chExt cx="1785983" cy="2208479"/>
            </a:xfrm>
          </p:grpSpPr>
          <p:cxnSp>
            <p:nvCxnSpPr>
              <p:cNvPr id="41" name="Straight Connector 40">
                <a:extLst>
                  <a:ext uri="{FF2B5EF4-FFF2-40B4-BE49-F238E27FC236}">
                    <a16:creationId xmlns:a16="http://schemas.microsoft.com/office/drawing/2014/main" id="{A793E9AE-C8D1-485F-AA4B-0B26A62CC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6B6FF1F-1F9C-44F4-8C43-8F1C269F73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FEBAC472-1B2E-412E-BE4A-D5423B2BE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44" name="Rectangle 30">
                <a:extLst>
                  <a:ext uri="{FF2B5EF4-FFF2-40B4-BE49-F238E27FC236}">
                    <a16:creationId xmlns:a16="http://schemas.microsoft.com/office/drawing/2014/main" id="{BA77ECB2-C17A-4FC2-BBA8-9B201AA6A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0">
                <a:extLst>
                  <a:ext uri="{FF2B5EF4-FFF2-40B4-BE49-F238E27FC236}">
                    <a16:creationId xmlns:a16="http://schemas.microsoft.com/office/drawing/2014/main" id="{6E52EEA2-6D0E-43D0-9C49-EF0EC20DE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Content Placeholder 2">
            <a:extLst>
              <a:ext uri="{FF2B5EF4-FFF2-40B4-BE49-F238E27FC236}">
                <a16:creationId xmlns:a16="http://schemas.microsoft.com/office/drawing/2014/main" id="{038391B5-D3A6-410C-964D-2F345127C695}"/>
              </a:ext>
            </a:extLst>
          </p:cNvPr>
          <p:cNvSpPr>
            <a:spLocks noGrp="1"/>
          </p:cNvSpPr>
          <p:nvPr>
            <p:ph idx="1"/>
          </p:nvPr>
        </p:nvSpPr>
        <p:spPr>
          <a:xfrm>
            <a:off x="6096000" y="987423"/>
            <a:ext cx="5555012" cy="4781552"/>
          </a:xfrm>
        </p:spPr>
        <p:txBody>
          <a:bodyPr>
            <a:normAutofit/>
          </a:bodyPr>
          <a:lstStyle/>
          <a:p>
            <a:pPr>
              <a:lnSpc>
                <a:spcPct val="115000"/>
              </a:lnSpc>
            </a:pPr>
            <a:r>
              <a:rPr lang="en-US" sz="1000" b="0" i="0" dirty="0">
                <a:effectLst/>
                <a:latin typeface="Lora" pitchFamily="2" charset="0"/>
              </a:rPr>
              <a:t>The Fair Use clause was codified into US law relatively recently, in 1976</a:t>
            </a:r>
          </a:p>
          <a:p>
            <a:pPr lvl="2">
              <a:lnSpc>
                <a:spcPct val="115000"/>
              </a:lnSpc>
            </a:pPr>
            <a:r>
              <a:rPr lang="en-US" sz="1000" dirty="0">
                <a:latin typeface="Lora" pitchFamily="2" charset="0"/>
              </a:rPr>
              <a:t>T</a:t>
            </a:r>
            <a:r>
              <a:rPr lang="en-US" sz="1000" b="0" i="0" dirty="0">
                <a:effectLst/>
                <a:latin typeface="Lora" pitchFamily="2" charset="0"/>
              </a:rPr>
              <a:t>he idea of Fair Use can be traced back to the case of </a:t>
            </a:r>
            <a:r>
              <a:rPr lang="en-US" sz="1000" b="0" i="0" u="sng" dirty="0">
                <a:effectLst/>
                <a:latin typeface="Lora" pitchFamily="2" charset="0"/>
                <a:hlinkClick r:id="rId2"/>
              </a:rPr>
              <a:t>Folsom v. Marsh</a:t>
            </a:r>
            <a:r>
              <a:rPr lang="en-US" sz="1000" b="0" i="0" dirty="0">
                <a:effectLst/>
                <a:latin typeface="Lora" pitchFamily="2" charset="0"/>
              </a:rPr>
              <a:t> in 1841</a:t>
            </a:r>
          </a:p>
          <a:p>
            <a:pPr lvl="2">
              <a:lnSpc>
                <a:spcPct val="115000"/>
              </a:lnSpc>
            </a:pPr>
            <a:r>
              <a:rPr lang="en-US" sz="1000" b="0" i="0" dirty="0">
                <a:effectLst/>
                <a:latin typeface="Lora" pitchFamily="2" charset="0"/>
              </a:rPr>
              <a:t> A list of cases involving Fair Use issues can be found in the </a:t>
            </a:r>
            <a:r>
              <a:rPr lang="en-US" sz="1000" b="0" i="0" u="sng" dirty="0">
                <a:effectLst/>
                <a:latin typeface="Lora" pitchFamily="2" charset="0"/>
                <a:hlinkClick r:id="rId3"/>
              </a:rPr>
              <a:t>Copyright Fair Use Index</a:t>
            </a:r>
            <a:endParaRPr lang="en-US" sz="1000" i="1" u="sng" dirty="0">
              <a:latin typeface="Lora" pitchFamily="2" charset="0"/>
            </a:endParaRPr>
          </a:p>
          <a:p>
            <a:pPr>
              <a:lnSpc>
                <a:spcPct val="115000"/>
              </a:lnSpc>
            </a:pPr>
            <a:r>
              <a:rPr lang="en-US" sz="1000" b="0" i="1" u="sng" dirty="0">
                <a:effectLst/>
                <a:latin typeface="Lora" pitchFamily="2" charset="0"/>
              </a:rPr>
              <a:t>T</a:t>
            </a:r>
            <a:r>
              <a:rPr lang="en-US" sz="1000" b="0" i="0" dirty="0">
                <a:effectLst/>
                <a:latin typeface="Lora" pitchFamily="2" charset="0"/>
              </a:rPr>
              <a:t>he 1994 Supreme Court case </a:t>
            </a:r>
            <a:r>
              <a:rPr lang="en-US" sz="1000" b="0" i="0" u="sng" dirty="0">
                <a:effectLst/>
                <a:latin typeface="Lora" pitchFamily="2" charset="0"/>
                <a:hlinkClick r:id="rId4"/>
              </a:rPr>
              <a:t>Campbell v. Acuff-Rose Music</a:t>
            </a:r>
            <a:r>
              <a:rPr lang="en-US" sz="1000" u="sng" dirty="0">
                <a:latin typeface="Lora" pitchFamily="2" charset="0"/>
              </a:rPr>
              <a:t> </a:t>
            </a:r>
            <a:r>
              <a:rPr lang="en-US" sz="1000" dirty="0">
                <a:latin typeface="Lora" pitchFamily="2" charset="0"/>
              </a:rPr>
              <a:t>ruling</a:t>
            </a:r>
          </a:p>
          <a:p>
            <a:pPr lvl="2">
              <a:lnSpc>
                <a:spcPct val="115000"/>
              </a:lnSpc>
            </a:pPr>
            <a:r>
              <a:rPr lang="en-US" sz="1000" b="0" i="0" dirty="0">
                <a:effectLst/>
                <a:latin typeface="Lora" pitchFamily="2" charset="0"/>
              </a:rPr>
              <a:t>The rap group 2 Live Crew took the song </a:t>
            </a:r>
            <a:r>
              <a:rPr lang="en-US" sz="1000" b="0" i="0" u="sng" dirty="0">
                <a:effectLst/>
                <a:latin typeface="Lora" pitchFamily="2" charset="0"/>
                <a:hlinkClick r:id="rId5"/>
              </a:rPr>
              <a:t>Pretty Woman</a:t>
            </a:r>
            <a:r>
              <a:rPr lang="en-US" sz="1000" b="0" i="0" dirty="0">
                <a:effectLst/>
                <a:latin typeface="Lora" pitchFamily="2" charset="0"/>
              </a:rPr>
              <a:t> by Roy Orbison and made a </a:t>
            </a:r>
            <a:r>
              <a:rPr lang="en-US" sz="1000" b="0" i="0" u="sng" dirty="0">
                <a:effectLst/>
                <a:latin typeface="Lora" pitchFamily="2" charset="0"/>
                <a:hlinkClick r:id="rId6"/>
              </a:rPr>
              <a:t>parody song</a:t>
            </a:r>
            <a:endParaRPr lang="en-US" sz="1000" u="sng" dirty="0">
              <a:latin typeface="Lora" pitchFamily="2" charset="0"/>
            </a:endParaRPr>
          </a:p>
          <a:p>
            <a:pPr lvl="2">
              <a:lnSpc>
                <a:spcPct val="115000"/>
              </a:lnSpc>
            </a:pPr>
            <a:r>
              <a:rPr lang="en-US" sz="1000" b="0" i="0" dirty="0">
                <a:effectLst/>
                <a:latin typeface="Lora" pitchFamily="2" charset="0"/>
              </a:rPr>
              <a:t>The court found in favor of 2 Live Crew saying:</a:t>
            </a:r>
          </a:p>
          <a:p>
            <a:pPr>
              <a:lnSpc>
                <a:spcPct val="115000"/>
              </a:lnSpc>
            </a:pPr>
            <a:r>
              <a:rPr lang="en-US" sz="1000" b="0" i="0" dirty="0">
                <a:effectLst/>
                <a:latin typeface="Lora" pitchFamily="2" charset="0"/>
              </a:rPr>
              <a:t> </a:t>
            </a:r>
          </a:p>
          <a:p>
            <a:pPr>
              <a:lnSpc>
                <a:spcPct val="115000"/>
              </a:lnSpc>
            </a:pPr>
            <a:r>
              <a:rPr lang="en-US" sz="1000" b="0" i="0" dirty="0">
                <a:effectLst/>
                <a:latin typeface="Lora" pitchFamily="2" charset="0"/>
              </a:rPr>
              <a:t>“Although such transformative use is not absolutely necessary for a finding of fair use, the goal of copyright, to promote science and the arts, is generally furthered by the creation of transformative works.  Such works thus lie at the heart of the fair use doctrine’s guarantee of breathing space within the confines of copyright, and the more transformative the new work, the less will be the significance of other factors, like commercialism, that may weigh against a finding of fair use.” ~Campbell v. Acuff Rose Music, 510 U.S. 569 (1994)</a:t>
            </a:r>
          </a:p>
          <a:p>
            <a:pPr lvl="2">
              <a:lnSpc>
                <a:spcPct val="115000"/>
              </a:lnSpc>
            </a:pPr>
            <a:r>
              <a:rPr lang="en-US" sz="1000" b="0" i="0" dirty="0">
                <a:effectLst/>
                <a:latin typeface="Lora" pitchFamily="2" charset="0"/>
              </a:rPr>
              <a:t>In this case, a sort of fifth factor was introduced</a:t>
            </a:r>
            <a:r>
              <a:rPr lang="en-US" sz="1000" b="1" i="0" dirty="0">
                <a:effectLst/>
                <a:latin typeface="Lora" pitchFamily="2" charset="0"/>
              </a:rPr>
              <a:t>: transformative use</a:t>
            </a:r>
            <a:r>
              <a:rPr lang="en-US" sz="1000" b="0" i="0" dirty="0">
                <a:effectLst/>
                <a:latin typeface="Lora" pitchFamily="2" charset="0"/>
              </a:rPr>
              <a:t>. </a:t>
            </a:r>
          </a:p>
          <a:p>
            <a:pPr lvl="2">
              <a:lnSpc>
                <a:spcPct val="115000"/>
              </a:lnSpc>
            </a:pPr>
            <a:r>
              <a:rPr lang="en-US" sz="1000" b="0" i="0" dirty="0">
                <a:effectLst/>
                <a:latin typeface="Lora" pitchFamily="2" charset="0"/>
              </a:rPr>
              <a:t>Transformative use refers to uses that are completely new and unexpected, and hinges on whether new expression is added to the source work, whether it expresses new insights or a different aesthetic</a:t>
            </a:r>
          </a:p>
          <a:p>
            <a:pPr marL="720000" lvl="2" indent="0">
              <a:lnSpc>
                <a:spcPct val="115000"/>
              </a:lnSpc>
              <a:buNone/>
            </a:pPr>
            <a:endParaRPr lang="en-US" sz="1000" u="sng" dirty="0">
              <a:latin typeface="Lora" pitchFamily="2" charset="0"/>
            </a:endParaRPr>
          </a:p>
        </p:txBody>
      </p:sp>
    </p:spTree>
    <p:extLst>
      <p:ext uri="{BB962C8B-B14F-4D97-AF65-F5344CB8AC3E}">
        <p14:creationId xmlns:p14="http://schemas.microsoft.com/office/powerpoint/2010/main" val="3061959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D750C9-F196-4093-A3E7-4F83EC27A379}"/>
              </a:ext>
            </a:extLst>
          </p:cNvPr>
          <p:cNvSpPr>
            <a:spLocks noGrp="1"/>
          </p:cNvSpPr>
          <p:nvPr>
            <p:ph type="title"/>
          </p:nvPr>
        </p:nvSpPr>
        <p:spPr>
          <a:xfrm>
            <a:off x="541338" y="1079500"/>
            <a:ext cx="3322637" cy="4689475"/>
          </a:xfrm>
        </p:spPr>
        <p:txBody>
          <a:bodyPr anchor="ctr">
            <a:normAutofit/>
          </a:bodyPr>
          <a:lstStyle/>
          <a:p>
            <a:pPr algn="ctr"/>
            <a:r>
              <a:rPr lang="en-US" dirty="0"/>
              <a:t>Four FACTORS OF FAIR USE</a:t>
            </a:r>
          </a:p>
        </p:txBody>
      </p:sp>
      <p:sp>
        <p:nvSpPr>
          <p:cNvPr id="14" name="Rectangle 10">
            <a:extLst>
              <a:ext uri="{FF2B5EF4-FFF2-40B4-BE49-F238E27FC236}">
                <a16:creationId xmlns:a16="http://schemas.microsoft.com/office/drawing/2014/main" id="{8576A6EA-4B09-480F-BB03-96160272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950" y="-1"/>
            <a:ext cx="7766050" cy="68579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Content Placeholder 2">
            <a:extLst>
              <a:ext uri="{FF2B5EF4-FFF2-40B4-BE49-F238E27FC236}">
                <a16:creationId xmlns:a16="http://schemas.microsoft.com/office/drawing/2014/main" id="{A07F1490-24CA-465A-8A38-F5B030636FAC}"/>
              </a:ext>
            </a:extLst>
          </p:cNvPr>
          <p:cNvGraphicFramePr>
            <a:graphicFrameLocks noGrp="1"/>
          </p:cNvGraphicFramePr>
          <p:nvPr>
            <p:ph idx="1"/>
          </p:nvPr>
        </p:nvGraphicFramePr>
        <p:xfrm>
          <a:off x="4981575" y="540000"/>
          <a:ext cx="6669431" cy="5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4261EA78-48FB-43F2-9FDA-8C233AF810D5}"/>
              </a:ext>
            </a:extLst>
          </p:cNvPr>
          <p:cNvPicPr>
            <a:picLocks noChangeAspect="1"/>
          </p:cNvPicPr>
          <p:nvPr/>
        </p:nvPicPr>
        <p:blipFill>
          <a:blip r:embed="rId7"/>
          <a:stretch>
            <a:fillRect/>
          </a:stretch>
        </p:blipFill>
        <p:spPr>
          <a:xfrm>
            <a:off x="5425382" y="5312074"/>
            <a:ext cx="670618" cy="670618"/>
          </a:xfrm>
          <a:prstGeom prst="rect">
            <a:avLst/>
          </a:prstGeom>
        </p:spPr>
      </p:pic>
    </p:spTree>
    <p:extLst>
      <p:ext uri="{BB962C8B-B14F-4D97-AF65-F5344CB8AC3E}">
        <p14:creationId xmlns:p14="http://schemas.microsoft.com/office/powerpoint/2010/main" val="3108312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938733-D74F-49C1-9CE6-1A0504D5E873}"/>
              </a:ext>
            </a:extLst>
          </p:cNvPr>
          <p:cNvSpPr>
            <a:spLocks noGrp="1"/>
          </p:cNvSpPr>
          <p:nvPr>
            <p:ph type="title"/>
          </p:nvPr>
        </p:nvSpPr>
        <p:spPr>
          <a:xfrm>
            <a:off x="1082675" y="531815"/>
            <a:ext cx="10026650" cy="910310"/>
          </a:xfrm>
        </p:spPr>
        <p:txBody>
          <a:bodyPr wrap="square" anchor="b">
            <a:normAutofit/>
          </a:bodyPr>
          <a:lstStyle/>
          <a:p>
            <a:pPr algn="ctr"/>
            <a:r>
              <a:rPr lang="en-US" b="1" i="0">
                <a:effectLst/>
                <a:latin typeface="Cormorant Garamond"/>
              </a:rPr>
              <a:t>Strengthening Your Case</a:t>
            </a:r>
            <a:br>
              <a:rPr lang="en-US" b="1" i="0">
                <a:effectLst/>
                <a:latin typeface="Cormorant Garamond"/>
              </a:rPr>
            </a:br>
            <a:endParaRPr lang="en-US"/>
          </a:p>
        </p:txBody>
      </p:sp>
      <p:cxnSp>
        <p:nvCxnSpPr>
          <p:cNvPr id="14" name="Straight Connector 10">
            <a:extLst>
              <a:ext uri="{FF2B5EF4-FFF2-40B4-BE49-F238E27FC236}">
                <a16:creationId xmlns:a16="http://schemas.microsoft.com/office/drawing/2014/main" id="{D9BF9BF3-7E9D-458B-A5D2-E730C5FFD0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19649" y="1893832"/>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4F619A2E-0109-4396-95D0-509BC43DC08D}"/>
              </a:ext>
            </a:extLst>
          </p:cNvPr>
          <p:cNvGraphicFramePr>
            <a:graphicFrameLocks noGrp="1"/>
          </p:cNvGraphicFramePr>
          <p:nvPr>
            <p:ph idx="1"/>
            <p:extLst>
              <p:ext uri="{D42A27DB-BD31-4B8C-83A1-F6EECF244321}">
                <p14:modId xmlns:p14="http://schemas.microsoft.com/office/powerpoint/2010/main" val="1877234296"/>
              </p:ext>
            </p:extLst>
          </p:nvPr>
        </p:nvGraphicFramePr>
        <p:xfrm>
          <a:off x="1079400" y="2843213"/>
          <a:ext cx="10033200" cy="292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50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12CA40-B664-4E58-82E8-30F77A211096}"/>
              </a:ext>
            </a:extLst>
          </p:cNvPr>
          <p:cNvSpPr>
            <a:spLocks noGrp="1"/>
          </p:cNvSpPr>
          <p:nvPr>
            <p:ph type="title"/>
          </p:nvPr>
        </p:nvSpPr>
        <p:spPr>
          <a:xfrm>
            <a:off x="4984750" y="1011237"/>
            <a:ext cx="6120000" cy="860400"/>
          </a:xfrm>
        </p:spPr>
        <p:txBody>
          <a:bodyPr anchor="b">
            <a:normAutofit/>
          </a:bodyPr>
          <a:lstStyle/>
          <a:p>
            <a:pPr algn="ctr"/>
            <a:r>
              <a:rPr lang="en-US" dirty="0"/>
              <a:t>Joint authorship</a:t>
            </a:r>
            <a:endParaRPr lang="en-US"/>
          </a:p>
        </p:txBody>
      </p:sp>
      <p:pic>
        <p:nvPicPr>
          <p:cNvPr id="5" name="Picture 4" descr="Light bulb on yellow background with sketched light beams and cord">
            <a:extLst>
              <a:ext uri="{FF2B5EF4-FFF2-40B4-BE49-F238E27FC236}">
                <a16:creationId xmlns:a16="http://schemas.microsoft.com/office/drawing/2014/main" id="{B5A12598-C028-46DF-A306-CD50B73B7DA8}"/>
              </a:ext>
            </a:extLst>
          </p:cNvPr>
          <p:cNvPicPr>
            <a:picLocks noChangeAspect="1"/>
          </p:cNvPicPr>
          <p:nvPr/>
        </p:nvPicPr>
        <p:blipFill rotWithShape="1">
          <a:blip r:embed="rId2"/>
          <a:srcRect l="54772" r="10514"/>
          <a:stretch/>
        </p:blipFill>
        <p:spPr>
          <a:xfrm>
            <a:off x="20" y="10"/>
            <a:ext cx="3870969" cy="6857990"/>
          </a:xfrm>
          <a:prstGeom prst="rect">
            <a:avLst/>
          </a:prstGeom>
        </p:spPr>
      </p:pic>
      <p:cxnSp>
        <p:nvCxnSpPr>
          <p:cNvPr id="11"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475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B499304-13CF-4544-BA60-EF0DC0FACC26}"/>
              </a:ext>
            </a:extLst>
          </p:cNvPr>
          <p:cNvSpPr>
            <a:spLocks noGrp="1"/>
          </p:cNvSpPr>
          <p:nvPr>
            <p:ph idx="1"/>
          </p:nvPr>
        </p:nvSpPr>
        <p:spPr>
          <a:xfrm>
            <a:off x="4984750" y="2759076"/>
            <a:ext cx="6121400" cy="3009899"/>
          </a:xfrm>
        </p:spPr>
        <p:txBody>
          <a:bodyPr>
            <a:normAutofit/>
          </a:bodyPr>
          <a:lstStyle/>
          <a:p>
            <a:r>
              <a:rPr lang="en-US" b="0" i="0" dirty="0">
                <a:effectLst/>
                <a:latin typeface="Lora" pitchFamily="2" charset="0"/>
              </a:rPr>
              <a:t>Another scenario: when there is more than one person contributing to the creation of a work.  </a:t>
            </a:r>
            <a:r>
              <a:rPr lang="en-US" b="0" i="0" u="sng" dirty="0">
                <a:effectLst/>
                <a:latin typeface="Lora" pitchFamily="2" charset="0"/>
                <a:hlinkClick r:id="rId3"/>
              </a:rPr>
              <a:t>Section 101</a:t>
            </a:r>
            <a:r>
              <a:rPr lang="en-US" b="0" i="0" dirty="0">
                <a:effectLst/>
                <a:latin typeface="Lora" pitchFamily="2" charset="0"/>
              </a:rPr>
              <a:t> defines a joint work as one “prepared by two or more authors with the intention that their contributions be merged into inseparable or interdependent parts of a unitary whole.”</a:t>
            </a:r>
            <a:endParaRPr lang="en-US" dirty="0"/>
          </a:p>
        </p:txBody>
      </p:sp>
    </p:spTree>
    <p:extLst>
      <p:ext uri="{BB962C8B-B14F-4D97-AF65-F5344CB8AC3E}">
        <p14:creationId xmlns:p14="http://schemas.microsoft.com/office/powerpoint/2010/main" val="3551666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E27F-717D-4FBC-B5C3-B3834E480EA8}"/>
              </a:ext>
            </a:extLst>
          </p:cNvPr>
          <p:cNvSpPr>
            <a:spLocks noGrp="1"/>
          </p:cNvSpPr>
          <p:nvPr>
            <p:ph type="title"/>
          </p:nvPr>
        </p:nvSpPr>
        <p:spPr>
          <a:xfrm>
            <a:off x="3308350" y="1011237"/>
            <a:ext cx="5575300" cy="860400"/>
          </a:xfrm>
        </p:spPr>
        <p:txBody>
          <a:bodyPr anchor="b">
            <a:normAutofit/>
          </a:bodyPr>
          <a:lstStyle/>
          <a:p>
            <a:pPr algn="ctr"/>
            <a:r>
              <a:rPr lang="en-US" dirty="0"/>
              <a:t>Licensing agreement</a:t>
            </a:r>
            <a:endParaRPr lang="en-US"/>
          </a:p>
        </p:txBody>
      </p:sp>
      <p:cxnSp>
        <p:nvCxnSpPr>
          <p:cNvPr id="8" name="Straight Connector 7">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49F5EF5-09C8-4619-AA20-409698C98841}"/>
              </a:ext>
            </a:extLst>
          </p:cNvPr>
          <p:cNvSpPr>
            <a:spLocks noGrp="1"/>
          </p:cNvSpPr>
          <p:nvPr>
            <p:ph idx="1"/>
          </p:nvPr>
        </p:nvSpPr>
        <p:spPr>
          <a:xfrm>
            <a:off x="1971414" y="2181225"/>
            <a:ext cx="8249172" cy="4121151"/>
          </a:xfrm>
        </p:spPr>
        <p:txBody>
          <a:bodyPr>
            <a:normAutofit/>
          </a:bodyPr>
          <a:lstStyle/>
          <a:p>
            <a:pPr>
              <a:lnSpc>
                <a:spcPct val="115000"/>
              </a:lnSpc>
            </a:pPr>
            <a:r>
              <a:rPr lang="en-US" sz="1200" b="0" i="0" dirty="0">
                <a:effectLst/>
                <a:latin typeface="Lora" pitchFamily="2" charset="0"/>
              </a:rPr>
              <a:t>At a minimum, a licensing  agreement (either exclusive or nonexclusive) should:</a:t>
            </a:r>
          </a:p>
          <a:p>
            <a:pPr lvl="2">
              <a:lnSpc>
                <a:spcPct val="115000"/>
              </a:lnSpc>
              <a:buFont typeface="Arial" panose="020B0604020202020204" pitchFamily="34" charset="0"/>
              <a:buChar char="•"/>
            </a:pPr>
            <a:r>
              <a:rPr lang="en-US" sz="1200" b="0" i="0" dirty="0">
                <a:effectLst/>
                <a:latin typeface="Lora" pitchFamily="2" charset="0"/>
              </a:rPr>
              <a:t>identify the copyrighted work(s) covered by the license</a:t>
            </a:r>
          </a:p>
          <a:p>
            <a:pPr lvl="2">
              <a:lnSpc>
                <a:spcPct val="115000"/>
              </a:lnSpc>
              <a:buFont typeface="Arial" panose="020B0604020202020204" pitchFamily="34" charset="0"/>
              <a:buChar char="•"/>
            </a:pPr>
            <a:r>
              <a:rPr lang="en-US" sz="1200" b="0" i="0" dirty="0">
                <a:effectLst/>
                <a:latin typeface="Lora" pitchFamily="2" charset="0"/>
              </a:rPr>
              <a:t>identify the copyright holder (licensor) and the licensee</a:t>
            </a:r>
          </a:p>
          <a:p>
            <a:pPr lvl="2">
              <a:lnSpc>
                <a:spcPct val="115000"/>
              </a:lnSpc>
              <a:buFont typeface="Arial" panose="020B0604020202020204" pitchFamily="34" charset="0"/>
              <a:buChar char="•"/>
            </a:pPr>
            <a:r>
              <a:rPr lang="en-US" sz="1200" b="0" i="0" dirty="0">
                <a:effectLst/>
                <a:latin typeface="Lora" pitchFamily="2" charset="0"/>
              </a:rPr>
              <a:t>indicate whether the license is exclusive or nonexclusive</a:t>
            </a:r>
          </a:p>
          <a:p>
            <a:pPr lvl="2">
              <a:lnSpc>
                <a:spcPct val="115000"/>
              </a:lnSpc>
              <a:buFont typeface="Arial" panose="020B0604020202020204" pitchFamily="34" charset="0"/>
              <a:buChar char="•"/>
            </a:pPr>
            <a:r>
              <a:rPr lang="en-US" sz="1200" b="0" i="0" dirty="0">
                <a:effectLst/>
                <a:latin typeface="Lora" pitchFamily="2" charset="0"/>
              </a:rPr>
              <a:t>state the rights that are granted by the license</a:t>
            </a:r>
          </a:p>
          <a:p>
            <a:pPr lvl="2">
              <a:lnSpc>
                <a:spcPct val="115000"/>
              </a:lnSpc>
              <a:buFont typeface="Arial" panose="020B0604020202020204" pitchFamily="34" charset="0"/>
              <a:buChar char="•"/>
            </a:pPr>
            <a:r>
              <a:rPr lang="en-US" sz="1200" b="0" i="0" dirty="0">
                <a:effectLst/>
                <a:latin typeface="Lora" pitchFamily="2" charset="0"/>
              </a:rPr>
              <a:t>expressly state time limitations (if any) on the license (i.e. how long the license will last)</a:t>
            </a:r>
          </a:p>
          <a:p>
            <a:pPr lvl="2">
              <a:lnSpc>
                <a:spcPct val="115000"/>
              </a:lnSpc>
              <a:buFont typeface="Arial" panose="020B0604020202020204" pitchFamily="34" charset="0"/>
              <a:buChar char="•"/>
            </a:pPr>
            <a:r>
              <a:rPr lang="en-US" sz="1200" b="0" i="0" dirty="0">
                <a:effectLst/>
                <a:latin typeface="Lora" pitchFamily="2" charset="0"/>
              </a:rPr>
              <a:t>expressly state geographic limitations (if any) of the license (i.e. worldwide license vs. a license limited to a particular country)</a:t>
            </a:r>
          </a:p>
          <a:p>
            <a:pPr lvl="2">
              <a:lnSpc>
                <a:spcPct val="115000"/>
              </a:lnSpc>
              <a:buFont typeface="Arial" panose="020B0604020202020204" pitchFamily="34" charset="0"/>
              <a:buChar char="•"/>
            </a:pPr>
            <a:r>
              <a:rPr lang="en-US" sz="1200" b="0" i="0" dirty="0">
                <a:effectLst/>
                <a:latin typeface="Lora" pitchFamily="2" charset="0"/>
              </a:rPr>
              <a:t>expressly state any format limitations (if any) of the license (ex. limited to print or digital)</a:t>
            </a:r>
          </a:p>
          <a:p>
            <a:pPr lvl="2">
              <a:lnSpc>
                <a:spcPct val="115000"/>
              </a:lnSpc>
              <a:buFont typeface="Arial" panose="020B0604020202020204" pitchFamily="34" charset="0"/>
              <a:buChar char="•"/>
            </a:pPr>
            <a:r>
              <a:rPr lang="en-US" sz="1200" b="0" i="0" dirty="0">
                <a:effectLst/>
                <a:latin typeface="Lora" pitchFamily="2" charset="0"/>
              </a:rPr>
              <a:t>describe compensation (if any) owed to the licensor (payments, royalties, etc.)</a:t>
            </a:r>
          </a:p>
          <a:p>
            <a:pPr lvl="2">
              <a:lnSpc>
                <a:spcPct val="115000"/>
              </a:lnSpc>
              <a:buFont typeface="Arial" panose="020B0604020202020204" pitchFamily="34" charset="0"/>
              <a:buChar char="•"/>
            </a:pPr>
            <a:r>
              <a:rPr lang="en-US" sz="1200" b="0" i="0" dirty="0">
                <a:effectLst/>
                <a:latin typeface="Lora" pitchFamily="2" charset="0"/>
              </a:rPr>
              <a:t>include the licensor signature and date of signature</a:t>
            </a:r>
          </a:p>
          <a:p>
            <a:pPr>
              <a:lnSpc>
                <a:spcPct val="115000"/>
              </a:lnSpc>
            </a:pPr>
            <a:endParaRPr lang="en-US" sz="1000" dirty="0"/>
          </a:p>
        </p:txBody>
      </p:sp>
    </p:spTree>
    <p:extLst>
      <p:ext uri="{BB962C8B-B14F-4D97-AF65-F5344CB8AC3E}">
        <p14:creationId xmlns:p14="http://schemas.microsoft.com/office/powerpoint/2010/main" val="2652486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FDB10F-16F7-470E-8CC6-3E9FD7B5407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8865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1CC6-7053-4E23-8258-3E0BE02A01D8}"/>
              </a:ext>
            </a:extLst>
          </p:cNvPr>
          <p:cNvSpPr>
            <a:spLocks noGrp="1"/>
          </p:cNvSpPr>
          <p:nvPr>
            <p:ph type="title"/>
          </p:nvPr>
        </p:nvSpPr>
        <p:spPr/>
        <p:txBody>
          <a:bodyPr/>
          <a:lstStyle/>
          <a:p>
            <a:r>
              <a:rPr lang="en-US" b="0" i="0" dirty="0">
                <a:effectLst/>
                <a:latin typeface="Cormorant Garamond"/>
              </a:rPr>
              <a:t>Copyright Analysis Framework</a:t>
            </a:r>
            <a:endParaRPr lang="en-US" dirty="0"/>
          </a:p>
        </p:txBody>
      </p:sp>
      <p:graphicFrame>
        <p:nvGraphicFramePr>
          <p:cNvPr id="5" name="Content Placeholder 2">
            <a:extLst>
              <a:ext uri="{FF2B5EF4-FFF2-40B4-BE49-F238E27FC236}">
                <a16:creationId xmlns:a16="http://schemas.microsoft.com/office/drawing/2014/main" id="{E626584E-B06A-45C3-966E-D828AA59C82C}"/>
              </a:ext>
            </a:extLst>
          </p:cNvPr>
          <p:cNvGraphicFramePr>
            <a:graphicFrameLocks noGrp="1"/>
          </p:cNvGraphicFramePr>
          <p:nvPr>
            <p:ph idx="1"/>
            <p:extLst>
              <p:ext uri="{D42A27DB-BD31-4B8C-83A1-F6EECF244321}">
                <p14:modId xmlns:p14="http://schemas.microsoft.com/office/powerpoint/2010/main" val="3922237896"/>
              </p:ext>
            </p:extLst>
          </p:nvPr>
        </p:nvGraphicFramePr>
        <p:xfrm>
          <a:off x="1079500" y="1790700"/>
          <a:ext cx="10026650" cy="397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162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5BA5B-C799-459E-942F-7D5663A6E597}"/>
              </a:ext>
            </a:extLst>
          </p:cNvPr>
          <p:cNvSpPr>
            <a:spLocks noGrp="1"/>
          </p:cNvSpPr>
          <p:nvPr>
            <p:ph type="title"/>
          </p:nvPr>
        </p:nvSpPr>
        <p:spPr/>
        <p:txBody>
          <a:bodyPr vert="horz" lIns="0" tIns="0" rIns="0" bIns="0" rtlCol="0" anchor="ctr" anchorCtr="0">
            <a:normAutofit fontScale="90000"/>
          </a:bodyPr>
          <a:lstStyle/>
          <a:p>
            <a:pPr algn="ctr"/>
            <a:r>
              <a:rPr lang="en-US" b="1" i="0" dirty="0">
                <a:effectLst/>
              </a:rPr>
              <a:t>Purpose of Copyright</a:t>
            </a:r>
            <a:br>
              <a:rPr lang="en-US" b="1" i="0" dirty="0">
                <a:effectLst/>
              </a:rPr>
            </a:br>
            <a:endParaRPr lang="en-US" dirty="0"/>
          </a:p>
        </p:txBody>
      </p:sp>
      <p:pic>
        <p:nvPicPr>
          <p:cNvPr id="4" name="Content Placeholder 3">
            <a:extLst>
              <a:ext uri="{FF2B5EF4-FFF2-40B4-BE49-F238E27FC236}">
                <a16:creationId xmlns:a16="http://schemas.microsoft.com/office/drawing/2014/main" id="{6D11EE12-CF55-4B4A-B805-5A55567C3753}"/>
              </a:ext>
            </a:extLst>
          </p:cNvPr>
          <p:cNvPicPr>
            <a:picLocks noGrp="1" noChangeAspect="1"/>
          </p:cNvPicPr>
          <p:nvPr>
            <p:ph sz="half" idx="1"/>
          </p:nvPr>
        </p:nvPicPr>
        <p:blipFill rotWithShape="1">
          <a:blip r:embed="rId2"/>
          <a:stretch/>
        </p:blipFill>
        <p:spPr>
          <a:xfrm>
            <a:off x="1085850" y="2447776"/>
            <a:ext cx="4740275" cy="2664123"/>
          </a:xfrm>
          <a:prstGeom prst="rect">
            <a:avLst/>
          </a:prstGeom>
        </p:spPr>
      </p:pic>
      <p:sp>
        <p:nvSpPr>
          <p:cNvPr id="3" name="Content Placeholder 2">
            <a:extLst>
              <a:ext uri="{FF2B5EF4-FFF2-40B4-BE49-F238E27FC236}">
                <a16:creationId xmlns:a16="http://schemas.microsoft.com/office/drawing/2014/main" id="{53D61E44-F10F-4000-995F-6867BDE050E3}"/>
              </a:ext>
            </a:extLst>
          </p:cNvPr>
          <p:cNvSpPr>
            <a:spLocks noGrp="1"/>
          </p:cNvSpPr>
          <p:nvPr>
            <p:ph sz="half" idx="2"/>
          </p:nvPr>
        </p:nvSpPr>
        <p:spPr/>
        <p:txBody>
          <a:bodyPr>
            <a:normAutofit/>
          </a:bodyPr>
          <a:lstStyle/>
          <a:p>
            <a:pPr marL="0" indent="0" algn="ctr">
              <a:buNone/>
            </a:pPr>
            <a:r>
              <a:rPr lang="en-US" sz="2800" dirty="0"/>
              <a:t>Under the current law, copyright protection is automatic and begins the moment any “original work of authorship is fixed in a tangible medium of expression. </a:t>
            </a:r>
          </a:p>
        </p:txBody>
      </p:sp>
      <p:pic>
        <p:nvPicPr>
          <p:cNvPr id="7" name="Picture 6">
            <a:extLst>
              <a:ext uri="{FF2B5EF4-FFF2-40B4-BE49-F238E27FC236}">
                <a16:creationId xmlns:a16="http://schemas.microsoft.com/office/drawing/2014/main" id="{297B3D93-8C30-4174-8B36-FB253998897C}"/>
              </a:ext>
            </a:extLst>
          </p:cNvPr>
          <p:cNvPicPr>
            <a:picLocks noChangeAspect="1"/>
          </p:cNvPicPr>
          <p:nvPr/>
        </p:nvPicPr>
        <p:blipFill>
          <a:blip r:embed="rId3"/>
          <a:stretch>
            <a:fillRect/>
          </a:stretch>
        </p:blipFill>
        <p:spPr>
          <a:xfrm>
            <a:off x="1085850" y="5269060"/>
            <a:ext cx="6151397" cy="499915"/>
          </a:xfrm>
          <a:prstGeom prst="rect">
            <a:avLst/>
          </a:prstGeom>
        </p:spPr>
      </p:pic>
    </p:spTree>
    <p:extLst>
      <p:ext uri="{BB962C8B-B14F-4D97-AF65-F5344CB8AC3E}">
        <p14:creationId xmlns:p14="http://schemas.microsoft.com/office/powerpoint/2010/main" val="1365907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007D3-F9BB-49A5-9332-B97905BBBBD4}"/>
              </a:ext>
            </a:extLst>
          </p:cNvPr>
          <p:cNvSpPr>
            <a:spLocks noGrp="1"/>
          </p:cNvSpPr>
          <p:nvPr>
            <p:ph type="title"/>
          </p:nvPr>
        </p:nvSpPr>
        <p:spPr/>
        <p:txBody>
          <a:bodyPr/>
          <a:lstStyle/>
          <a:p>
            <a:r>
              <a:rPr lang="en-US" dirty="0"/>
              <a:t>Copyright and Fair Use </a:t>
            </a:r>
            <a:r>
              <a:rPr lang="en-US" dirty="0" err="1"/>
              <a:t>REsources</a:t>
            </a:r>
            <a:endParaRPr lang="en-US" dirty="0"/>
          </a:p>
        </p:txBody>
      </p:sp>
      <p:sp>
        <p:nvSpPr>
          <p:cNvPr id="3" name="Content Placeholder 2">
            <a:extLst>
              <a:ext uri="{FF2B5EF4-FFF2-40B4-BE49-F238E27FC236}">
                <a16:creationId xmlns:a16="http://schemas.microsoft.com/office/drawing/2014/main" id="{FF65F8B3-E131-4E94-B31D-8EEF91252ADF}"/>
              </a:ext>
            </a:extLst>
          </p:cNvPr>
          <p:cNvSpPr>
            <a:spLocks noGrp="1"/>
          </p:cNvSpPr>
          <p:nvPr>
            <p:ph sz="half" idx="1"/>
          </p:nvPr>
        </p:nvSpPr>
        <p:spPr/>
        <p:txBody>
          <a:bodyPr>
            <a:normAutofit fontScale="47500" lnSpcReduction="20000"/>
          </a:bodyPr>
          <a:lstStyle/>
          <a:p>
            <a:pPr algn="l">
              <a:buFont typeface="Arial" panose="020B0604020202020204" pitchFamily="34" charset="0"/>
              <a:buChar char="•"/>
            </a:pPr>
            <a:r>
              <a:rPr lang="en-US" b="0" i="0" u="sng" dirty="0">
                <a:solidFill>
                  <a:schemeClr val="tx1"/>
                </a:solidFill>
                <a:effectLst/>
                <a:latin typeface="Muli"/>
                <a:hlinkClick r:id="rId2">
                  <a:extLst>
                    <a:ext uri="{A12FA001-AC4F-418D-AE19-62706E023703}">
                      <ahyp:hlinkClr xmlns:ahyp="http://schemas.microsoft.com/office/drawing/2018/hyperlinkcolor" val="tx"/>
                    </a:ext>
                  </a:extLst>
                </a:hlinkClick>
              </a:rPr>
              <a:t>CHEER (Copyright Educational Resources for Higher Education)</a:t>
            </a:r>
            <a:r>
              <a:rPr lang="en-US" b="0" i="0" dirty="0">
                <a:solidFill>
                  <a:schemeClr val="tx1"/>
                </a:solidFill>
                <a:effectLst/>
                <a:latin typeface="Muli"/>
              </a:rPr>
              <a:t> </a:t>
            </a:r>
          </a:p>
          <a:p>
            <a:pPr algn="l">
              <a:buFont typeface="Arial" panose="020B0604020202020204" pitchFamily="34" charset="0"/>
              <a:buChar char="•"/>
            </a:pPr>
            <a:r>
              <a:rPr lang="en-US" b="0" i="0" u="sng" dirty="0">
                <a:solidFill>
                  <a:schemeClr val="tx1"/>
                </a:solidFill>
                <a:effectLst/>
                <a:latin typeface="Muli"/>
                <a:hlinkClick r:id="rId3">
                  <a:extLst>
                    <a:ext uri="{A12FA001-AC4F-418D-AE19-62706E023703}">
                      <ahyp:hlinkClr xmlns:ahyp="http://schemas.microsoft.com/office/drawing/2018/hyperlinkcolor" val="tx"/>
                    </a:ext>
                  </a:extLst>
                </a:hlinkClick>
              </a:rPr>
              <a:t>Copyright and Cultural Institutions: Guidelines for Digitization for U.S. Libraries, Archives, and Museums (Open Access eBook)</a:t>
            </a:r>
            <a:r>
              <a:rPr lang="en-US" b="0" i="0" dirty="0">
                <a:solidFill>
                  <a:schemeClr val="tx1"/>
                </a:solidFill>
                <a:effectLst/>
                <a:latin typeface="Muli"/>
              </a:rPr>
              <a:t> </a:t>
            </a:r>
          </a:p>
          <a:p>
            <a:pPr algn="l">
              <a:buFont typeface="Arial" panose="020B0604020202020204" pitchFamily="34" charset="0"/>
              <a:buChar char="•"/>
            </a:pPr>
            <a:r>
              <a:rPr lang="en-US" b="0" i="0" u="sng" dirty="0">
                <a:solidFill>
                  <a:schemeClr val="tx1"/>
                </a:solidFill>
                <a:effectLst/>
                <a:latin typeface="Muli"/>
                <a:hlinkClick r:id="rId4">
                  <a:extLst>
                    <a:ext uri="{A12FA001-AC4F-418D-AE19-62706E023703}">
                      <ahyp:hlinkClr xmlns:ahyp="http://schemas.microsoft.com/office/drawing/2018/hyperlinkcolor" val="tx"/>
                    </a:ext>
                  </a:extLst>
                </a:hlinkClick>
              </a:rPr>
              <a:t>Copyright for Educators and Librarians (Coursera MOOC)</a:t>
            </a:r>
            <a:r>
              <a:rPr lang="en-US" b="0" i="0" dirty="0">
                <a:solidFill>
                  <a:schemeClr val="tx1"/>
                </a:solidFill>
                <a:effectLst/>
                <a:latin typeface="Muli"/>
              </a:rPr>
              <a:t> </a:t>
            </a:r>
          </a:p>
          <a:p>
            <a:pPr algn="l">
              <a:buFont typeface="Arial" panose="020B0604020202020204" pitchFamily="34" charset="0"/>
              <a:buChar char="•"/>
            </a:pPr>
            <a:r>
              <a:rPr lang="en-US" b="0" i="0" u="sng" dirty="0" err="1">
                <a:solidFill>
                  <a:srgbClr val="A88538"/>
                </a:solidFill>
                <a:effectLst/>
                <a:latin typeface="Muli"/>
                <a:hlinkClick r:id="rId5">
                  <a:extLst>
                    <a:ext uri="{A12FA001-AC4F-418D-AE19-62706E023703}">
                      <ahyp:hlinkClr xmlns:ahyp="http://schemas.microsoft.com/office/drawing/2018/hyperlinkcolor" val="tx"/>
                    </a:ext>
                  </a:extLst>
                </a:hlinkClick>
              </a:rPr>
              <a:t>CopyTalk</a:t>
            </a:r>
            <a:r>
              <a:rPr lang="en-US" b="0" i="0" u="sng" dirty="0">
                <a:solidFill>
                  <a:schemeClr val="tx1"/>
                </a:solidFill>
                <a:effectLst/>
                <a:latin typeface="Muli"/>
                <a:hlinkClick r:id="rId5">
                  <a:extLst>
                    <a:ext uri="{A12FA001-AC4F-418D-AE19-62706E023703}">
                      <ahyp:hlinkClr xmlns:ahyp="http://schemas.microsoft.com/office/drawing/2018/hyperlinkcolor" val="tx"/>
                    </a:ext>
                  </a:extLst>
                </a:hlinkClick>
              </a:rPr>
              <a:t> Webinars (ALA)</a:t>
            </a:r>
            <a:r>
              <a:rPr lang="en-US" b="0" i="0" dirty="0">
                <a:solidFill>
                  <a:schemeClr val="tx1"/>
                </a:solidFill>
                <a:effectLst/>
                <a:latin typeface="Muli"/>
              </a:rPr>
              <a:t> </a:t>
            </a:r>
          </a:p>
          <a:p>
            <a:pPr algn="l">
              <a:buFont typeface="Arial" panose="020B0604020202020204" pitchFamily="34" charset="0"/>
              <a:buChar char="•"/>
            </a:pPr>
            <a:r>
              <a:rPr lang="en-US" b="0" i="0" u="sng" dirty="0">
                <a:solidFill>
                  <a:schemeClr val="tx1"/>
                </a:solidFill>
                <a:effectLst/>
                <a:latin typeface="Muli"/>
                <a:hlinkClick r:id="rId6">
                  <a:extLst>
                    <a:ext uri="{A12FA001-AC4F-418D-AE19-62706E023703}">
                      <ahyp:hlinkClr xmlns:ahyp="http://schemas.microsoft.com/office/drawing/2018/hyperlinkcolor" val="tx"/>
                    </a:ext>
                  </a:extLst>
                </a:hlinkClick>
              </a:rPr>
              <a:t>Owning and Using Scholarship: An IP Guide for Teachers and Researchers (Open Access eBook)</a:t>
            </a:r>
            <a:r>
              <a:rPr lang="en-US" b="0" i="0" dirty="0">
                <a:solidFill>
                  <a:schemeClr val="tx1"/>
                </a:solidFill>
                <a:effectLst/>
                <a:latin typeface="Muli"/>
              </a:rPr>
              <a:t> </a:t>
            </a:r>
          </a:p>
          <a:p>
            <a:endParaRPr lang="en-US" dirty="0"/>
          </a:p>
        </p:txBody>
      </p:sp>
      <p:sp>
        <p:nvSpPr>
          <p:cNvPr id="4" name="Content Placeholder 3">
            <a:extLst>
              <a:ext uri="{FF2B5EF4-FFF2-40B4-BE49-F238E27FC236}">
                <a16:creationId xmlns:a16="http://schemas.microsoft.com/office/drawing/2014/main" id="{A6A00A7B-EDA7-4C50-9863-96C0CDA7E01D}"/>
              </a:ext>
            </a:extLst>
          </p:cNvPr>
          <p:cNvSpPr>
            <a:spLocks noGrp="1"/>
          </p:cNvSpPr>
          <p:nvPr>
            <p:ph sz="half" idx="2"/>
          </p:nvPr>
        </p:nvSpPr>
        <p:spPr/>
        <p:txBody>
          <a:bodyPr>
            <a:normAutofit fontScale="47500" lnSpcReduction="20000"/>
          </a:bodyPr>
          <a:lstStyle/>
          <a:p>
            <a:pPr algn="l">
              <a:buFont typeface="Arial" panose="020B0604020202020204" pitchFamily="34" charset="0"/>
              <a:buChar char="•"/>
            </a:pPr>
            <a:r>
              <a:rPr lang="en-US" b="0" i="0" u="sng" dirty="0">
                <a:solidFill>
                  <a:srgbClr val="A88538"/>
                </a:solidFill>
                <a:effectLst/>
                <a:latin typeface="Muli"/>
                <a:hlinkClick r:id="rId7">
                  <a:extLst>
                    <a:ext uri="{A12FA001-AC4F-418D-AE19-62706E023703}">
                      <ahyp:hlinkClr xmlns:ahyp="http://schemas.microsoft.com/office/drawing/2018/hyperlinkcolor" val="tx"/>
                    </a:ext>
                  </a:extLst>
                </a:hlinkClick>
              </a:rPr>
              <a:t>Code of Best Practices in Fair Use for Academic and Research </a:t>
            </a:r>
            <a:r>
              <a:rPr lang="en-US" b="0" i="0" u="sng" dirty="0">
                <a:solidFill>
                  <a:schemeClr val="tx1"/>
                </a:solidFill>
                <a:effectLst/>
                <a:latin typeface="Muli"/>
                <a:hlinkClick r:id="rId7">
                  <a:extLst>
                    <a:ext uri="{A12FA001-AC4F-418D-AE19-62706E023703}">
                      <ahyp:hlinkClr xmlns:ahyp="http://schemas.microsoft.com/office/drawing/2018/hyperlinkcolor" val="tx"/>
                    </a:ext>
                  </a:extLst>
                </a:hlinkClick>
              </a:rPr>
              <a:t>Libraries</a:t>
            </a:r>
            <a:r>
              <a:rPr lang="en-US" b="0" i="0" u="sng" dirty="0">
                <a:solidFill>
                  <a:schemeClr val="tx1"/>
                </a:solidFill>
                <a:effectLst/>
                <a:latin typeface="Muli"/>
              </a:rPr>
              <a:t> </a:t>
            </a:r>
            <a:r>
              <a:rPr lang="en-US" b="0" i="0" dirty="0">
                <a:solidFill>
                  <a:schemeClr val="tx1"/>
                </a:solidFill>
                <a:effectLst/>
                <a:latin typeface="Muli"/>
              </a:rPr>
              <a:t>This Code of Best Practices identifies eight scenarios where fair use principles commonly apply and steps libraries should take to help assure fair use.</a:t>
            </a:r>
          </a:p>
          <a:p>
            <a:pPr algn="l">
              <a:buFont typeface="Arial" panose="020B0604020202020204" pitchFamily="34" charset="0"/>
              <a:buChar char="•"/>
            </a:pPr>
            <a:r>
              <a:rPr lang="en-US" b="0" i="0" u="sng" dirty="0">
                <a:solidFill>
                  <a:schemeClr val="tx1"/>
                </a:solidFill>
                <a:effectLst/>
                <a:latin typeface="Muli"/>
                <a:hlinkClick r:id="rId8">
                  <a:extLst>
                    <a:ext uri="{A12FA001-AC4F-418D-AE19-62706E023703}">
                      <ahyp:hlinkClr xmlns:ahyp="http://schemas.microsoft.com/office/drawing/2018/hyperlinkcolor" val="tx"/>
                    </a:ext>
                  </a:extLst>
                </a:hlinkClick>
              </a:rPr>
              <a:t>"The Good News About Library Fair Use" (Infographic)</a:t>
            </a:r>
            <a:r>
              <a:rPr lang="en-US" b="0" i="0" dirty="0">
                <a:solidFill>
                  <a:schemeClr val="tx1"/>
                </a:solidFill>
                <a:effectLst/>
                <a:latin typeface="Muli"/>
              </a:rPr>
              <a:t>Infographic produced by ARL and based upon Code of Best Practices</a:t>
            </a:r>
          </a:p>
          <a:p>
            <a:pPr algn="l">
              <a:buFont typeface="Arial" panose="020B0604020202020204" pitchFamily="34" charset="0"/>
              <a:buChar char="•"/>
            </a:pPr>
            <a:r>
              <a:rPr lang="en-US" b="0" i="0" u="sng" dirty="0">
                <a:solidFill>
                  <a:srgbClr val="A88538"/>
                </a:solidFill>
                <a:effectLst/>
                <a:latin typeface="Muli"/>
                <a:hlinkClick r:id="rId9">
                  <a:extLst>
                    <a:ext uri="{A12FA001-AC4F-418D-AE19-62706E023703}">
                      <ahyp:hlinkClr xmlns:ahyp="http://schemas.microsoft.com/office/drawing/2018/hyperlinkcolor" val="tx"/>
                    </a:ext>
                  </a:extLst>
                </a:hlinkClick>
              </a:rPr>
              <a:t>Fair Use </a:t>
            </a:r>
            <a:r>
              <a:rPr lang="en-US" b="0" i="0" u="sng" dirty="0" err="1">
                <a:solidFill>
                  <a:schemeClr val="tx1"/>
                </a:solidFill>
                <a:effectLst/>
                <a:latin typeface="Muli"/>
                <a:hlinkClick r:id="rId9">
                  <a:extLst>
                    <a:ext uri="{A12FA001-AC4F-418D-AE19-62706E023703}">
                      <ahyp:hlinkClr xmlns:ahyp="http://schemas.microsoft.com/office/drawing/2018/hyperlinkcolor" val="tx"/>
                    </a:ext>
                  </a:extLst>
                </a:hlinkClick>
              </a:rPr>
              <a:t>Evaluator</a:t>
            </a:r>
            <a:r>
              <a:rPr lang="en-US" b="0" i="0" dirty="0" err="1">
                <a:solidFill>
                  <a:schemeClr val="tx1"/>
                </a:solidFill>
                <a:effectLst/>
                <a:latin typeface="Muli"/>
              </a:rPr>
              <a:t>A</a:t>
            </a:r>
            <a:r>
              <a:rPr lang="en-US" b="0" i="0" dirty="0">
                <a:solidFill>
                  <a:schemeClr val="tx1"/>
                </a:solidFill>
                <a:effectLst/>
                <a:latin typeface="Muli"/>
              </a:rPr>
              <a:t> tool developed by the ALA Copyright Advisory Network to assist libraries in evaluating whether a proposed use is fair.</a:t>
            </a:r>
          </a:p>
          <a:p>
            <a:pPr algn="l">
              <a:buFont typeface="Arial" panose="020B0604020202020204" pitchFamily="34" charset="0"/>
              <a:buChar char="•"/>
            </a:pPr>
            <a:r>
              <a:rPr lang="en-US" b="0" i="0" u="sng" dirty="0">
                <a:solidFill>
                  <a:srgbClr val="A88538"/>
                </a:solidFill>
                <a:effectLst/>
                <a:latin typeface="Muli"/>
                <a:hlinkClick r:id="rId10">
                  <a:extLst>
                    <a:ext uri="{A12FA001-AC4F-418D-AE19-62706E023703}">
                      <ahyp:hlinkClr xmlns:ahyp="http://schemas.microsoft.com/office/drawing/2018/hyperlinkcolor" val="tx"/>
                    </a:ext>
                  </a:extLst>
                </a:hlinkClick>
              </a:rPr>
              <a:t>Thinking Through Fair </a:t>
            </a:r>
            <a:r>
              <a:rPr lang="en-US" b="0" i="0" u="sng" dirty="0" err="1">
                <a:solidFill>
                  <a:schemeClr val="tx1"/>
                </a:solidFill>
                <a:effectLst/>
                <a:latin typeface="Muli"/>
                <a:hlinkClick r:id="rId10">
                  <a:extLst>
                    <a:ext uri="{A12FA001-AC4F-418D-AE19-62706E023703}">
                      <ahyp:hlinkClr xmlns:ahyp="http://schemas.microsoft.com/office/drawing/2018/hyperlinkcolor" val="tx"/>
                    </a:ext>
                  </a:extLst>
                </a:hlinkClick>
              </a:rPr>
              <a:t>Use</a:t>
            </a:r>
            <a:r>
              <a:rPr lang="en-US" b="0" i="0" dirty="0" err="1">
                <a:solidFill>
                  <a:schemeClr val="tx1"/>
                </a:solidFill>
                <a:effectLst/>
                <a:latin typeface="Muli"/>
              </a:rPr>
              <a:t>Interactive</a:t>
            </a:r>
            <a:r>
              <a:rPr lang="en-US" b="0" i="0" dirty="0">
                <a:solidFill>
                  <a:schemeClr val="tx1"/>
                </a:solidFill>
                <a:effectLst/>
                <a:latin typeface="Muli"/>
              </a:rPr>
              <a:t> fair use checklist, from the University of Minnesota, to assist with fair use analysis.</a:t>
            </a:r>
          </a:p>
          <a:p>
            <a:pPr algn="l">
              <a:buFont typeface="Arial" panose="020B0604020202020204" pitchFamily="34" charset="0"/>
              <a:buChar char="•"/>
            </a:pPr>
            <a:r>
              <a:rPr lang="en-US" b="0" i="0" u="sng" dirty="0">
                <a:solidFill>
                  <a:srgbClr val="A88538"/>
                </a:solidFill>
                <a:effectLst/>
                <a:latin typeface="Muli"/>
                <a:hlinkClick r:id="rId11">
                  <a:extLst>
                    <a:ext uri="{A12FA001-AC4F-418D-AE19-62706E023703}">
                      <ahyp:hlinkClr xmlns:ahyp="http://schemas.microsoft.com/office/drawing/2018/hyperlinkcolor" val="tx"/>
                    </a:ext>
                  </a:extLst>
                </a:hlinkClick>
              </a:rPr>
              <a:t>U.S. Copyright Office Fair Use </a:t>
            </a:r>
            <a:r>
              <a:rPr lang="en-US" b="0" i="0" u="sng" dirty="0" err="1">
                <a:solidFill>
                  <a:schemeClr val="tx1"/>
                </a:solidFill>
                <a:effectLst/>
                <a:latin typeface="Muli"/>
                <a:hlinkClick r:id="rId11">
                  <a:extLst>
                    <a:ext uri="{A12FA001-AC4F-418D-AE19-62706E023703}">
                      <ahyp:hlinkClr xmlns:ahyp="http://schemas.microsoft.com/office/drawing/2018/hyperlinkcolor" val="tx"/>
                    </a:ext>
                  </a:extLst>
                </a:hlinkClick>
              </a:rPr>
              <a:t>Index</a:t>
            </a:r>
            <a:r>
              <a:rPr lang="en-US" b="0" i="0" dirty="0" err="1">
                <a:solidFill>
                  <a:schemeClr val="tx1"/>
                </a:solidFill>
                <a:effectLst/>
                <a:latin typeface="Muli"/>
              </a:rPr>
              <a:t>The</a:t>
            </a:r>
            <a:r>
              <a:rPr lang="en-US" b="0" i="0" dirty="0">
                <a:solidFill>
                  <a:schemeClr val="tx1"/>
                </a:solidFill>
                <a:effectLst/>
                <a:latin typeface="Muli"/>
              </a:rPr>
              <a:t> Fair Use Index tracks a variety of judicial decisions to help both lawyers and non-lawyers better understand the types of uses courts have previously determined to be fair—or not fair.</a:t>
            </a:r>
          </a:p>
          <a:p>
            <a:pPr algn="l">
              <a:buFont typeface="Arial" panose="020B0604020202020204" pitchFamily="34" charset="0"/>
              <a:buChar char="•"/>
            </a:pPr>
            <a:r>
              <a:rPr lang="en-US" b="0" i="0" u="sng" dirty="0">
                <a:solidFill>
                  <a:srgbClr val="A88538"/>
                </a:solidFill>
                <a:effectLst/>
                <a:latin typeface="Muli"/>
                <a:hlinkClick r:id="rId12">
                  <a:extLst>
                    <a:ext uri="{A12FA001-AC4F-418D-AE19-62706E023703}">
                      <ahyp:hlinkClr xmlns:ahyp="http://schemas.microsoft.com/office/drawing/2018/hyperlinkcolor" val="tx"/>
                    </a:ext>
                  </a:extLst>
                </a:hlinkClick>
              </a:rPr>
              <a:t>Fair Use </a:t>
            </a:r>
            <a:r>
              <a:rPr lang="en-US" b="0" i="0" u="sng" dirty="0" err="1">
                <a:solidFill>
                  <a:schemeClr val="tx1"/>
                </a:solidFill>
                <a:effectLst/>
                <a:latin typeface="Muli"/>
                <a:hlinkClick r:id="rId12">
                  <a:extLst>
                    <a:ext uri="{A12FA001-AC4F-418D-AE19-62706E023703}">
                      <ahyp:hlinkClr xmlns:ahyp="http://schemas.microsoft.com/office/drawing/2018/hyperlinkcolor" val="tx"/>
                    </a:ext>
                  </a:extLst>
                </a:hlinkClick>
              </a:rPr>
              <a:t>Week</a:t>
            </a:r>
            <a:r>
              <a:rPr lang="en-US" b="0" i="0" dirty="0" err="1">
                <a:solidFill>
                  <a:schemeClr val="tx1"/>
                </a:solidFill>
                <a:effectLst/>
                <a:latin typeface="Muli"/>
              </a:rPr>
              <a:t>Fair</a:t>
            </a:r>
            <a:r>
              <a:rPr lang="en-US" b="0" i="0" dirty="0">
                <a:solidFill>
                  <a:schemeClr val="tx1"/>
                </a:solidFill>
                <a:effectLst/>
                <a:latin typeface="Muli"/>
              </a:rPr>
              <a:t> Use Week is an annual celebration held the last week of February. Various resources, including handouts, images, and a calendar of events by participating institutions are available at the Fair Use Week website.</a:t>
            </a:r>
          </a:p>
          <a:p>
            <a:pPr algn="l">
              <a:buFont typeface="Arial" panose="020B0604020202020204" pitchFamily="34" charset="0"/>
              <a:buChar char="•"/>
            </a:pPr>
            <a:r>
              <a:rPr lang="en-US" b="0" i="0" u="sng" dirty="0">
                <a:solidFill>
                  <a:srgbClr val="A88538"/>
                </a:solidFill>
                <a:effectLst/>
                <a:latin typeface="Muli"/>
                <a:hlinkClick r:id="rId13">
                  <a:extLst>
                    <a:ext uri="{A12FA001-AC4F-418D-AE19-62706E023703}">
                      <ahyp:hlinkClr xmlns:ahyp="http://schemas.microsoft.com/office/drawing/2018/hyperlinkcolor" val="tx"/>
                    </a:ext>
                  </a:extLst>
                </a:hlinkClick>
              </a:rPr>
              <a:t>Fair Use: 12 Myths and </a:t>
            </a:r>
            <a:r>
              <a:rPr lang="en-US" b="0" i="0" u="sng" dirty="0" err="1">
                <a:solidFill>
                  <a:schemeClr val="tx1"/>
                </a:solidFill>
                <a:effectLst/>
                <a:latin typeface="Muli"/>
                <a:hlinkClick r:id="rId13">
                  <a:extLst>
                    <a:ext uri="{A12FA001-AC4F-418D-AE19-62706E023703}">
                      <ahyp:hlinkClr xmlns:ahyp="http://schemas.microsoft.com/office/drawing/2018/hyperlinkcolor" val="tx"/>
                    </a:ext>
                  </a:extLst>
                </a:hlinkClick>
              </a:rPr>
              <a:t>Realities</a:t>
            </a:r>
            <a:r>
              <a:rPr lang="en-US" b="0" i="0" dirty="0" err="1">
                <a:solidFill>
                  <a:schemeClr val="tx1"/>
                </a:solidFill>
                <a:effectLst/>
                <a:latin typeface="Muli"/>
              </a:rPr>
              <a:t>Want</a:t>
            </a:r>
            <a:r>
              <a:rPr lang="en-US" b="0" i="0" dirty="0">
                <a:solidFill>
                  <a:schemeClr val="tx1"/>
                </a:solidFill>
                <a:effectLst/>
                <a:latin typeface="Muli"/>
              </a:rPr>
              <a:t> to learn more about the myths surrounding fair use? Check out this an examination of 12 common myths about the application of fair use and the reality of fair use law.</a:t>
            </a:r>
          </a:p>
          <a:p>
            <a:endParaRPr lang="en-US" dirty="0"/>
          </a:p>
        </p:txBody>
      </p:sp>
    </p:spTree>
    <p:extLst>
      <p:ext uri="{BB962C8B-B14F-4D97-AF65-F5344CB8AC3E}">
        <p14:creationId xmlns:p14="http://schemas.microsoft.com/office/powerpoint/2010/main" val="2242673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66C43-014A-4949-AA51-95F0BAEEE805}"/>
              </a:ext>
            </a:extLst>
          </p:cNvPr>
          <p:cNvSpPr>
            <a:spLocks noGrp="1"/>
          </p:cNvSpPr>
          <p:nvPr>
            <p:ph type="title"/>
          </p:nvPr>
        </p:nvSpPr>
        <p:spPr>
          <a:xfrm>
            <a:off x="540988" y="540033"/>
            <a:ext cx="3884962" cy="1331604"/>
          </a:xfrm>
        </p:spPr>
        <p:txBody>
          <a:bodyPr anchor="b">
            <a:normAutofit/>
          </a:bodyPr>
          <a:lstStyle/>
          <a:p>
            <a:pPr algn="ctr"/>
            <a:r>
              <a:rPr lang="en-US" dirty="0"/>
              <a:t>Creative Commons</a:t>
            </a:r>
            <a:endParaRPr lang="en-US"/>
          </a:p>
        </p:txBody>
      </p:sp>
      <p:cxnSp>
        <p:nvCxnSpPr>
          <p:cNvPr id="75" name="Straight Connector 74">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0" name="Content Placeholder 1029">
            <a:extLst>
              <a:ext uri="{FF2B5EF4-FFF2-40B4-BE49-F238E27FC236}">
                <a16:creationId xmlns:a16="http://schemas.microsoft.com/office/drawing/2014/main" id="{8BA3B18F-3138-4F88-A173-EF4E891AAB26}"/>
              </a:ext>
            </a:extLst>
          </p:cNvPr>
          <p:cNvSpPr>
            <a:spLocks noGrp="1"/>
          </p:cNvSpPr>
          <p:nvPr>
            <p:ph idx="1"/>
          </p:nvPr>
        </p:nvSpPr>
        <p:spPr>
          <a:xfrm>
            <a:off x="540988" y="2562437"/>
            <a:ext cx="3884962" cy="3009899"/>
          </a:xfrm>
        </p:spPr>
        <p:txBody>
          <a:bodyPr>
            <a:normAutofit fontScale="62500" lnSpcReduction="20000"/>
          </a:bodyPr>
          <a:lstStyle/>
          <a:p>
            <a:r>
              <a:rPr lang="en-US" dirty="0"/>
              <a:t>The Creative Commons organization was founded in 2001 as a means of permitting creators to license their work for public use under conditions they specify. Although not an alternative to copyright and not an indication that a work is part of the public domain (unless the Public Domain Dedication mark is selected), Creative Commons licenses permit the holders of copyright to define how their works may be used and give users of copyrighted works greater creative freedom when they know, without question, how copyrighted works can be incorporated into new creations</a:t>
            </a:r>
          </a:p>
        </p:txBody>
      </p:sp>
      <p:sp>
        <p:nvSpPr>
          <p:cNvPr id="77" name="Rectangle 76">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1026" name="Picture 2">
            <a:extLst>
              <a:ext uri="{FF2B5EF4-FFF2-40B4-BE49-F238E27FC236}">
                <a16:creationId xmlns:a16="http://schemas.microsoft.com/office/drawing/2014/main" id="{4F3226C6-5CE1-4C3F-8505-5ABFF112FA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86337" y="1136320"/>
            <a:ext cx="6113812" cy="458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479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017672-18EB-46A7-9593-656329909869}"/>
              </a:ext>
            </a:extLst>
          </p:cNvPr>
          <p:cNvSpPr>
            <a:spLocks noGrp="1"/>
          </p:cNvSpPr>
          <p:nvPr>
            <p:ph type="title"/>
          </p:nvPr>
        </p:nvSpPr>
        <p:spPr>
          <a:xfrm>
            <a:off x="540988" y="540033"/>
            <a:ext cx="3884962" cy="1331604"/>
          </a:xfrm>
        </p:spPr>
        <p:txBody>
          <a:bodyPr anchor="b">
            <a:normAutofit/>
          </a:bodyPr>
          <a:lstStyle/>
          <a:p>
            <a:pPr algn="ctr"/>
            <a:r>
              <a:rPr lang="en-US" dirty="0"/>
              <a:t>More on Creative Commons</a:t>
            </a:r>
          </a:p>
        </p:txBody>
      </p:sp>
      <p:cxnSp>
        <p:nvCxnSpPr>
          <p:cNvPr id="12" name="Straight Connector 11">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2B8E11-F8A9-42D1-A946-0003BD1EBC05}"/>
              </a:ext>
            </a:extLst>
          </p:cNvPr>
          <p:cNvSpPr>
            <a:spLocks noGrp="1"/>
          </p:cNvSpPr>
          <p:nvPr>
            <p:ph idx="1"/>
          </p:nvPr>
        </p:nvSpPr>
        <p:spPr>
          <a:xfrm>
            <a:off x="540988" y="2759076"/>
            <a:ext cx="3884962" cy="3009899"/>
          </a:xfrm>
        </p:spPr>
        <p:txBody>
          <a:bodyPr>
            <a:normAutofit/>
          </a:bodyPr>
          <a:lstStyle/>
          <a:p>
            <a:pPr>
              <a:lnSpc>
                <a:spcPct val="115000"/>
              </a:lnSpc>
            </a:pPr>
            <a:r>
              <a:rPr lang="en-US" sz="1600" b="0" i="0" dirty="0">
                <a:effectLst/>
                <a:latin typeface="Lora" pitchFamily="2" charset="0"/>
              </a:rPr>
              <a:t>Watch this short video, </a:t>
            </a:r>
            <a:r>
              <a:rPr lang="en-US" sz="1600" b="0" i="0" u="sng" dirty="0">
                <a:effectLst/>
                <a:latin typeface="Lora" pitchFamily="2" charset="0"/>
                <a:hlinkClick r:id="rId2">
                  <a:extLst>
                    <a:ext uri="{A12FA001-AC4F-418D-AE19-62706E023703}">
                      <ahyp:hlinkClr xmlns:ahyp="http://schemas.microsoft.com/office/drawing/2018/hyperlinkcolor" val="tx"/>
                    </a:ext>
                  </a:extLst>
                </a:hlinkClick>
              </a:rPr>
              <a:t>A Shared Culture</a:t>
            </a:r>
            <a:r>
              <a:rPr lang="en-US" sz="1600" b="0" i="0" dirty="0">
                <a:effectLst/>
                <a:latin typeface="Lora" pitchFamily="2" charset="0"/>
              </a:rPr>
              <a:t>,</a:t>
            </a:r>
          </a:p>
          <a:p>
            <a:pPr>
              <a:lnSpc>
                <a:spcPct val="115000"/>
              </a:lnSpc>
            </a:pPr>
            <a:r>
              <a:rPr lang="en-US" sz="1600" b="0" i="0" dirty="0">
                <a:effectLst/>
                <a:latin typeface="Lora" pitchFamily="2" charset="0"/>
              </a:rPr>
              <a:t>For a creative take on Creative Commons and copyright, check out </a:t>
            </a:r>
            <a:r>
              <a:rPr lang="en-US" sz="1600" b="0" i="0" u="sng" dirty="0">
                <a:effectLst/>
                <a:latin typeface="Lora" pitchFamily="2" charset="0"/>
                <a:hlinkClick r:id="rId3">
                  <a:extLst>
                    <a:ext uri="{A12FA001-AC4F-418D-AE19-62706E023703}">
                      <ahyp:hlinkClr xmlns:ahyp="http://schemas.microsoft.com/office/drawing/2018/hyperlinkcolor" val="tx"/>
                    </a:ext>
                  </a:extLst>
                </a:hlinkClick>
              </a:rPr>
              <a:t>this song</a:t>
            </a:r>
            <a:r>
              <a:rPr lang="en-US" sz="1600" b="0" i="0" dirty="0">
                <a:effectLst/>
                <a:latin typeface="Lora" pitchFamily="2" charset="0"/>
              </a:rPr>
              <a:t> by Jonathan “Song-A-Day” Mann about his choice to use CC licenses for his music.  The XKCD </a:t>
            </a:r>
            <a:r>
              <a:rPr lang="en-US" sz="1600" b="0" i="0" u="sng" dirty="0">
                <a:effectLst/>
                <a:latin typeface="Lora" pitchFamily="2" charset="0"/>
                <a:hlinkClick r:id="rId4">
                  <a:extLst>
                    <a:ext uri="{A12FA001-AC4F-418D-AE19-62706E023703}">
                      <ahyp:hlinkClr xmlns:ahyp="http://schemas.microsoft.com/office/drawing/2018/hyperlinkcolor" val="tx"/>
                    </a:ext>
                  </a:extLst>
                </a:hlinkClick>
              </a:rPr>
              <a:t>comics</a:t>
            </a:r>
            <a:r>
              <a:rPr lang="en-US" sz="1600" b="0" i="0" dirty="0">
                <a:effectLst/>
                <a:latin typeface="Lora" pitchFamily="2" charset="0"/>
              </a:rPr>
              <a:t> guy also uses Creative Commons licenses on his work.</a:t>
            </a:r>
          </a:p>
          <a:p>
            <a:pPr>
              <a:lnSpc>
                <a:spcPct val="115000"/>
              </a:lnSpc>
            </a:pPr>
            <a:endParaRPr lang="en-US" sz="1600" dirty="0"/>
          </a:p>
        </p:txBody>
      </p:sp>
      <p:sp>
        <p:nvSpPr>
          <p:cNvPr id="14" name="Rectangle 13">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7" name="Graphic 6" descr="Film reel">
            <a:extLst>
              <a:ext uri="{FF2B5EF4-FFF2-40B4-BE49-F238E27FC236}">
                <a16:creationId xmlns:a16="http://schemas.microsoft.com/office/drawing/2014/main" id="{5DB08B8A-FEB5-4786-98CA-A6DD1D954E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06466" y="540033"/>
            <a:ext cx="5775279" cy="5775279"/>
          </a:xfrm>
          <a:prstGeom prst="rect">
            <a:avLst/>
          </a:prstGeom>
        </p:spPr>
      </p:pic>
    </p:spTree>
    <p:extLst>
      <p:ext uri="{BB962C8B-B14F-4D97-AF65-F5344CB8AC3E}">
        <p14:creationId xmlns:p14="http://schemas.microsoft.com/office/powerpoint/2010/main" val="1082143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66C43-014A-4949-AA51-95F0BAEEE805}"/>
              </a:ext>
            </a:extLst>
          </p:cNvPr>
          <p:cNvSpPr>
            <a:spLocks noGrp="1"/>
          </p:cNvSpPr>
          <p:nvPr>
            <p:ph type="title"/>
          </p:nvPr>
        </p:nvSpPr>
        <p:spPr>
          <a:xfrm>
            <a:off x="540988" y="540033"/>
            <a:ext cx="3884962" cy="1331604"/>
          </a:xfrm>
        </p:spPr>
        <p:txBody>
          <a:bodyPr anchor="b">
            <a:normAutofit/>
          </a:bodyPr>
          <a:lstStyle/>
          <a:p>
            <a:pPr algn="ctr"/>
            <a:r>
              <a:rPr lang="en-US" dirty="0"/>
              <a:t>Creative Commons</a:t>
            </a:r>
            <a:endParaRPr lang="en-US"/>
          </a:p>
        </p:txBody>
      </p:sp>
      <p:cxnSp>
        <p:nvCxnSpPr>
          <p:cNvPr id="75" name="Straight Connector 74">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0" name="Content Placeholder 1029">
            <a:extLst>
              <a:ext uri="{FF2B5EF4-FFF2-40B4-BE49-F238E27FC236}">
                <a16:creationId xmlns:a16="http://schemas.microsoft.com/office/drawing/2014/main" id="{8BA3B18F-3138-4F88-A173-EF4E891AAB26}"/>
              </a:ext>
            </a:extLst>
          </p:cNvPr>
          <p:cNvSpPr>
            <a:spLocks noGrp="1"/>
          </p:cNvSpPr>
          <p:nvPr>
            <p:ph idx="1"/>
          </p:nvPr>
        </p:nvSpPr>
        <p:spPr>
          <a:xfrm>
            <a:off x="540988" y="2562437"/>
            <a:ext cx="3884962" cy="3009899"/>
          </a:xfrm>
        </p:spPr>
        <p:txBody>
          <a:bodyPr>
            <a:normAutofit lnSpcReduction="10000"/>
          </a:bodyPr>
          <a:lstStyle/>
          <a:p>
            <a:r>
              <a:rPr lang="en-US" dirty="0">
                <a:solidFill>
                  <a:schemeClr val="tx1"/>
                </a:solidFill>
                <a:latin typeface="+mj-lt"/>
              </a:rPr>
              <a:t>Attribution</a:t>
            </a:r>
          </a:p>
          <a:p>
            <a:pPr lvl="1"/>
            <a:r>
              <a:rPr lang="en-US" sz="1500" b="0" i="0" dirty="0">
                <a:solidFill>
                  <a:schemeClr val="tx1"/>
                </a:solidFill>
                <a:effectLst/>
                <a:latin typeface="Lora" pitchFamily="2" charset="0"/>
              </a:rPr>
              <a:t>BY condition: In other words, all of the licenses require that the creator be attributed in connection with their works</a:t>
            </a:r>
            <a:endParaRPr lang="en-US" sz="1500" dirty="0">
              <a:solidFill>
                <a:schemeClr val="tx1"/>
              </a:solidFill>
              <a:latin typeface="+mj-lt"/>
            </a:endParaRPr>
          </a:p>
          <a:p>
            <a:r>
              <a:rPr lang="en-US" b="0" i="0" dirty="0">
                <a:solidFill>
                  <a:schemeClr val="tx1"/>
                </a:solidFill>
                <a:effectLst/>
                <a:latin typeface="+mj-lt"/>
              </a:rPr>
              <a:t>Non Commercial </a:t>
            </a:r>
          </a:p>
          <a:p>
            <a:r>
              <a:rPr lang="en-US" dirty="0">
                <a:solidFill>
                  <a:schemeClr val="tx1"/>
                </a:solidFill>
                <a:latin typeface="+mj-lt"/>
              </a:rPr>
              <a:t>Share Alike</a:t>
            </a:r>
          </a:p>
          <a:p>
            <a:r>
              <a:rPr lang="en-US" dirty="0">
                <a:solidFill>
                  <a:schemeClr val="tx1"/>
                </a:solidFill>
                <a:latin typeface="+mj-lt"/>
              </a:rPr>
              <a:t>No Derivatives</a:t>
            </a:r>
          </a:p>
        </p:txBody>
      </p:sp>
      <p:sp>
        <p:nvSpPr>
          <p:cNvPr id="77" name="Rectangle 76">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1026" name="Picture 2">
            <a:extLst>
              <a:ext uri="{FF2B5EF4-FFF2-40B4-BE49-F238E27FC236}">
                <a16:creationId xmlns:a16="http://schemas.microsoft.com/office/drawing/2014/main" id="{4F3226C6-5CE1-4C3F-8505-5ABFF112FA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86337" y="1136320"/>
            <a:ext cx="6113812" cy="458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494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CA524-5142-4543-AFD9-307D40D337F0}"/>
              </a:ext>
            </a:extLst>
          </p:cNvPr>
          <p:cNvSpPr>
            <a:spLocks noGrp="1"/>
          </p:cNvSpPr>
          <p:nvPr>
            <p:ph type="title"/>
          </p:nvPr>
        </p:nvSpPr>
        <p:spPr>
          <a:xfrm>
            <a:off x="4984750" y="1011237"/>
            <a:ext cx="6120000" cy="860400"/>
          </a:xfrm>
        </p:spPr>
        <p:txBody>
          <a:bodyPr anchor="b">
            <a:normAutofit/>
          </a:bodyPr>
          <a:lstStyle/>
          <a:p>
            <a:pPr algn="ctr"/>
            <a:r>
              <a:rPr lang="en-US"/>
              <a:t>Adaptations</a:t>
            </a:r>
          </a:p>
        </p:txBody>
      </p:sp>
      <p:pic>
        <p:nvPicPr>
          <p:cNvPr id="14" name="Picture 4" descr="Multi-coloured paper-craft art">
            <a:extLst>
              <a:ext uri="{FF2B5EF4-FFF2-40B4-BE49-F238E27FC236}">
                <a16:creationId xmlns:a16="http://schemas.microsoft.com/office/drawing/2014/main" id="{4EAC5350-D200-4E0A-B6CD-B47F669AB232}"/>
              </a:ext>
            </a:extLst>
          </p:cNvPr>
          <p:cNvPicPr>
            <a:picLocks noChangeAspect="1"/>
          </p:cNvPicPr>
          <p:nvPr/>
        </p:nvPicPr>
        <p:blipFill rotWithShape="1">
          <a:blip r:embed="rId2"/>
          <a:srcRect l="32280" r="30043" b="-1"/>
          <a:stretch/>
        </p:blipFill>
        <p:spPr>
          <a:xfrm>
            <a:off x="20" y="10"/>
            <a:ext cx="3870969" cy="6857990"/>
          </a:xfrm>
          <a:prstGeom prst="rect">
            <a:avLst/>
          </a:prstGeom>
        </p:spPr>
      </p:pic>
      <p:cxnSp>
        <p:nvCxnSpPr>
          <p:cNvPr id="15"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475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AF9836-2F7E-4B93-9F96-140F5C64FD8E}"/>
              </a:ext>
            </a:extLst>
          </p:cNvPr>
          <p:cNvSpPr>
            <a:spLocks noGrp="1"/>
          </p:cNvSpPr>
          <p:nvPr>
            <p:ph idx="1"/>
          </p:nvPr>
        </p:nvSpPr>
        <p:spPr>
          <a:xfrm>
            <a:off x="4984750" y="2759076"/>
            <a:ext cx="6121400" cy="3009899"/>
          </a:xfrm>
        </p:spPr>
        <p:txBody>
          <a:bodyPr>
            <a:normAutofit/>
          </a:bodyPr>
          <a:lstStyle/>
          <a:p>
            <a:pPr marL="0" indent="0">
              <a:lnSpc>
                <a:spcPct val="115000"/>
              </a:lnSpc>
              <a:buNone/>
            </a:pPr>
            <a:r>
              <a:rPr lang="en-US" sz="1100"/>
              <a:t>As a legal matter, at times it is tricky to determine exactly what is and is not an adaptation. Here are some handy rules about the licenses to keep in mind:</a:t>
            </a:r>
          </a:p>
          <a:p>
            <a:pPr marL="0" indent="0">
              <a:lnSpc>
                <a:spcPct val="115000"/>
              </a:lnSpc>
              <a:buNone/>
            </a:pPr>
            <a:endParaRPr lang="en-US" sz="1100"/>
          </a:p>
          <a:p>
            <a:pPr>
              <a:lnSpc>
                <a:spcPct val="115000"/>
              </a:lnSpc>
            </a:pPr>
            <a:r>
              <a:rPr lang="en-US" sz="1100"/>
              <a:t>Technical format-shifting (for example, converting a licensed work from a digital format to a physical copy) is not an adaptation regardless of what applicable copyright law may otherwise provide.</a:t>
            </a:r>
          </a:p>
          <a:p>
            <a:pPr>
              <a:lnSpc>
                <a:spcPct val="115000"/>
              </a:lnSpc>
            </a:pPr>
            <a:r>
              <a:rPr lang="en-US" sz="1100"/>
              <a:t>Fixing minor problems with spelling or punctuation is not an adaptation.</a:t>
            </a:r>
          </a:p>
          <a:p>
            <a:pPr>
              <a:lnSpc>
                <a:spcPct val="115000"/>
              </a:lnSpc>
            </a:pPr>
            <a:r>
              <a:rPr lang="en-US" sz="1100"/>
              <a:t>Syncing a musical work with a moving image is an adaptation regardless of what applicable copyright law may otherwise provide.</a:t>
            </a:r>
          </a:p>
          <a:p>
            <a:pPr>
              <a:lnSpc>
                <a:spcPct val="115000"/>
              </a:lnSpc>
            </a:pPr>
            <a:r>
              <a:rPr lang="en-US" sz="1100"/>
              <a:t>Including an image in connection with text, as in a blog post, a </a:t>
            </a:r>
            <a:r>
              <a:rPr lang="en-US" sz="1100" err="1"/>
              <a:t>powerpoint</a:t>
            </a:r>
            <a:r>
              <a:rPr lang="en-US" sz="1100"/>
              <a:t>, or an article, does not create an adaptation unless the photo itself is adapted.</a:t>
            </a:r>
          </a:p>
        </p:txBody>
      </p:sp>
    </p:spTree>
    <p:extLst>
      <p:ext uri="{BB962C8B-B14F-4D97-AF65-F5344CB8AC3E}">
        <p14:creationId xmlns:p14="http://schemas.microsoft.com/office/powerpoint/2010/main" val="2027781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8329-DB17-4FA5-B619-A345E170E1C6}"/>
              </a:ext>
            </a:extLst>
          </p:cNvPr>
          <p:cNvSpPr>
            <a:spLocks noGrp="1"/>
          </p:cNvSpPr>
          <p:nvPr>
            <p:ph type="title"/>
          </p:nvPr>
        </p:nvSpPr>
        <p:spPr/>
        <p:txBody>
          <a:bodyPr/>
          <a:lstStyle/>
          <a:p>
            <a:r>
              <a:rPr lang="en-US" dirty="0"/>
              <a:t>CC License Layers</a:t>
            </a:r>
          </a:p>
        </p:txBody>
      </p:sp>
      <p:sp>
        <p:nvSpPr>
          <p:cNvPr id="3" name="Content Placeholder 2">
            <a:extLst>
              <a:ext uri="{FF2B5EF4-FFF2-40B4-BE49-F238E27FC236}">
                <a16:creationId xmlns:a16="http://schemas.microsoft.com/office/drawing/2014/main" id="{F6416130-B96E-4CED-9CCA-49F6E8060578}"/>
              </a:ext>
            </a:extLst>
          </p:cNvPr>
          <p:cNvSpPr>
            <a:spLocks noGrp="1"/>
          </p:cNvSpPr>
          <p:nvPr>
            <p:ph idx="1"/>
          </p:nvPr>
        </p:nvSpPr>
        <p:spPr/>
        <p:txBody>
          <a:bodyPr>
            <a:normAutofit fontScale="77500" lnSpcReduction="20000"/>
          </a:bodyPr>
          <a:lstStyle/>
          <a:p>
            <a:pPr algn="l">
              <a:buFont typeface="+mj-lt"/>
              <a:buAutoNum type="arabicPeriod"/>
            </a:pPr>
            <a:r>
              <a:rPr lang="en-US" b="0" i="0" dirty="0">
                <a:solidFill>
                  <a:schemeClr val="tx1"/>
                </a:solidFill>
                <a:effectLst/>
                <a:latin typeface="Lora" pitchFamily="2" charset="0"/>
              </a:rPr>
              <a:t>The </a:t>
            </a:r>
            <a:r>
              <a:rPr lang="en-US" b="1" i="0" dirty="0">
                <a:solidFill>
                  <a:schemeClr val="tx1"/>
                </a:solidFill>
                <a:effectLst/>
                <a:latin typeface="Lora" pitchFamily="2" charset="0"/>
              </a:rPr>
              <a:t>legal code</a:t>
            </a:r>
            <a:r>
              <a:rPr lang="en-US" b="0" i="0" dirty="0">
                <a:solidFill>
                  <a:schemeClr val="tx1"/>
                </a:solidFill>
                <a:effectLst/>
                <a:latin typeface="Lora" pitchFamily="2" charset="0"/>
              </a:rPr>
              <a:t> is the base layer. This contains the “lawyer-readable” terms and conditions that are legally enforceable in court. Take a minute and scan through </a:t>
            </a:r>
            <a:r>
              <a:rPr lang="en-US" b="0" i="0" u="sng" dirty="0">
                <a:solidFill>
                  <a:schemeClr val="tx1"/>
                </a:solidFill>
                <a:effectLst/>
                <a:latin typeface="Lora" pitchFamily="2" charset="0"/>
                <a:hlinkClick r:id="rId2">
                  <a:extLst>
                    <a:ext uri="{A12FA001-AC4F-418D-AE19-62706E023703}">
                      <ahyp:hlinkClr xmlns:ahyp="http://schemas.microsoft.com/office/drawing/2018/hyperlinkcolor" val="tx"/>
                    </a:ext>
                  </a:extLst>
                </a:hlinkClick>
              </a:rPr>
              <a:t>the legal code of CC BY</a:t>
            </a:r>
            <a:r>
              <a:rPr lang="en-US" b="0" i="0" dirty="0">
                <a:solidFill>
                  <a:schemeClr val="tx1"/>
                </a:solidFill>
                <a:effectLst/>
                <a:latin typeface="Lora" pitchFamily="2" charset="0"/>
              </a:rPr>
              <a:t> to see how it is structured. Can you find where the attribution requirements are listed?</a:t>
            </a:r>
          </a:p>
          <a:p>
            <a:pPr algn="l">
              <a:buFont typeface="+mj-lt"/>
              <a:buAutoNum type="arabicPeriod"/>
            </a:pPr>
            <a:r>
              <a:rPr lang="en-US" b="0" i="0" dirty="0">
                <a:solidFill>
                  <a:schemeClr val="tx1"/>
                </a:solidFill>
                <a:effectLst/>
                <a:latin typeface="Lora" pitchFamily="2" charset="0"/>
              </a:rPr>
              <a:t>The </a:t>
            </a:r>
            <a:r>
              <a:rPr lang="en-US" b="1" i="0" dirty="0">
                <a:solidFill>
                  <a:schemeClr val="tx1"/>
                </a:solidFill>
                <a:effectLst/>
                <a:latin typeface="Lora" pitchFamily="2" charset="0"/>
              </a:rPr>
              <a:t>commons deeds</a:t>
            </a:r>
            <a:r>
              <a:rPr lang="en-US" b="0" i="0" dirty="0">
                <a:solidFill>
                  <a:schemeClr val="tx1"/>
                </a:solidFill>
                <a:effectLst/>
                <a:latin typeface="Lora" pitchFamily="2" charset="0"/>
              </a:rPr>
              <a:t> are the most well-known layer of the licenses. These are the web pages that lay out the key license terms in so-called “human-readable” terms. The deeds are not legally enforceable but instead summarize the legal code. Take some time to explore the deeds for </a:t>
            </a:r>
            <a:r>
              <a:rPr lang="en-US" b="0" i="0" u="sng" dirty="0">
                <a:solidFill>
                  <a:schemeClr val="tx1"/>
                </a:solidFill>
                <a:effectLst/>
                <a:latin typeface="Lora" pitchFamily="2" charset="0"/>
                <a:hlinkClick r:id="rId3">
                  <a:extLst>
                    <a:ext uri="{A12FA001-AC4F-418D-AE19-62706E023703}">
                      <ahyp:hlinkClr xmlns:ahyp="http://schemas.microsoft.com/office/drawing/2018/hyperlinkcolor" val="tx"/>
                    </a:ext>
                  </a:extLst>
                </a:hlinkClick>
              </a:rPr>
              <a:t>CC BY</a:t>
            </a:r>
            <a:r>
              <a:rPr lang="en-US" b="0" i="0" dirty="0">
                <a:solidFill>
                  <a:schemeClr val="tx1"/>
                </a:solidFill>
                <a:effectLst/>
                <a:latin typeface="Lora" pitchFamily="2" charset="0"/>
              </a:rPr>
              <a:t> and </a:t>
            </a:r>
            <a:r>
              <a:rPr lang="en-US" b="0" i="0" u="sng" dirty="0">
                <a:solidFill>
                  <a:schemeClr val="tx1"/>
                </a:solidFill>
                <a:effectLst/>
                <a:latin typeface="Lora" pitchFamily="2" charset="0"/>
                <a:hlinkClick r:id="rId4">
                  <a:extLst>
                    <a:ext uri="{A12FA001-AC4F-418D-AE19-62706E023703}">
                      <ahyp:hlinkClr xmlns:ahyp="http://schemas.microsoft.com/office/drawing/2018/hyperlinkcolor" val="tx"/>
                    </a:ext>
                  </a:extLst>
                </a:hlinkClick>
              </a:rPr>
              <a:t>CC BY-NC-ND</a:t>
            </a:r>
            <a:r>
              <a:rPr lang="en-US" b="0" i="0" dirty="0">
                <a:solidFill>
                  <a:schemeClr val="tx1"/>
                </a:solidFill>
                <a:effectLst/>
                <a:latin typeface="Lora" pitchFamily="2" charset="0"/>
              </a:rPr>
              <a:t> and identify how they differ. Can you find the links to the legal code from each deed?</a:t>
            </a:r>
          </a:p>
          <a:p>
            <a:pPr algn="l">
              <a:buFont typeface="+mj-lt"/>
              <a:buAutoNum type="arabicPeriod"/>
            </a:pPr>
            <a:r>
              <a:rPr lang="en-US" b="0" i="0" dirty="0">
                <a:solidFill>
                  <a:schemeClr val="tx1"/>
                </a:solidFill>
                <a:effectLst/>
                <a:latin typeface="Lora" pitchFamily="2" charset="0"/>
              </a:rPr>
              <a:t>In order to make it easy for websites and web services to know when a work is available under a Creative Commons license, there is a “</a:t>
            </a:r>
            <a:r>
              <a:rPr lang="en-US" b="1" i="0" dirty="0">
                <a:solidFill>
                  <a:schemeClr val="tx1"/>
                </a:solidFill>
                <a:effectLst/>
                <a:latin typeface="Lora" pitchFamily="2" charset="0"/>
              </a:rPr>
              <a:t>machine readable” version of the license</a:t>
            </a:r>
            <a:r>
              <a:rPr lang="en-US" b="0" i="0" dirty="0">
                <a:solidFill>
                  <a:schemeClr val="tx1"/>
                </a:solidFill>
                <a:effectLst/>
                <a:latin typeface="Lora" pitchFamily="2" charset="0"/>
              </a:rPr>
              <a:t>—a summary of the key freedoms granted and obligations imposed written into a format that applications, search engines, and other kinds of technology can understand.  When this metadata is attached to CC licensed works, someone searching for a CC licensed work using a search engine (e.g., Google advanced search) can more easily discover CC licensed works.</a:t>
            </a:r>
          </a:p>
        </p:txBody>
      </p:sp>
    </p:spTree>
    <p:extLst>
      <p:ext uri="{BB962C8B-B14F-4D97-AF65-F5344CB8AC3E}">
        <p14:creationId xmlns:p14="http://schemas.microsoft.com/office/powerpoint/2010/main" val="430079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846D-AC98-4813-AC8A-8D9927C598C2}"/>
              </a:ext>
            </a:extLst>
          </p:cNvPr>
          <p:cNvSpPr>
            <a:spLocks noGrp="1"/>
          </p:cNvSpPr>
          <p:nvPr>
            <p:ph type="title"/>
          </p:nvPr>
        </p:nvSpPr>
        <p:spPr/>
        <p:txBody>
          <a:bodyPr/>
          <a:lstStyle/>
          <a:p>
            <a:r>
              <a:rPr lang="en-US" dirty="0"/>
              <a:t>Creative Commons Resource</a:t>
            </a:r>
          </a:p>
        </p:txBody>
      </p:sp>
      <p:sp>
        <p:nvSpPr>
          <p:cNvPr id="3" name="Content Placeholder 2">
            <a:extLst>
              <a:ext uri="{FF2B5EF4-FFF2-40B4-BE49-F238E27FC236}">
                <a16:creationId xmlns:a16="http://schemas.microsoft.com/office/drawing/2014/main" id="{A7A1FA53-7DFB-4DC0-B027-A3EE82D4B7A3}"/>
              </a:ext>
            </a:extLst>
          </p:cNvPr>
          <p:cNvSpPr>
            <a:spLocks noGrp="1"/>
          </p:cNvSpPr>
          <p:nvPr>
            <p:ph idx="1"/>
          </p:nvPr>
        </p:nvSpPr>
        <p:spPr/>
        <p:txBody>
          <a:bodyPr>
            <a:normAutofit fontScale="70000" lnSpcReduction="20000"/>
          </a:bodyPr>
          <a:lstStyle/>
          <a:p>
            <a:pPr algn="l"/>
            <a:r>
              <a:rPr lang="en-US" b="1" i="0" dirty="0">
                <a:solidFill>
                  <a:schemeClr val="tx1"/>
                </a:solidFill>
                <a:effectLst/>
                <a:latin typeface="PT Serif" panose="020A0603040505020204" pitchFamily="18" charset="0"/>
              </a:rPr>
              <a:t>Locating Creative Commons Licensed Content</a:t>
            </a:r>
          </a:p>
          <a:p>
            <a:pPr algn="l"/>
            <a:r>
              <a:rPr lang="en-US" b="0" i="0" dirty="0">
                <a:solidFill>
                  <a:schemeClr val="tx1"/>
                </a:solidFill>
                <a:effectLst/>
                <a:latin typeface="Muli"/>
              </a:rPr>
              <a:t>When searching sites such as Google Images or Flickr, always remember to add the Creative Commons license appropriate to your proposed use to your advanced search.</a:t>
            </a:r>
          </a:p>
          <a:p>
            <a:pPr algn="l"/>
            <a:r>
              <a:rPr lang="en-US" b="0" i="0" dirty="0">
                <a:solidFill>
                  <a:schemeClr val="tx1"/>
                </a:solidFill>
                <a:effectLst/>
                <a:latin typeface="Muli"/>
              </a:rPr>
              <a:t>Below are links to resources where you can locate music, images and other content that have been licensed through Creative Commons.</a:t>
            </a:r>
          </a:p>
          <a:p>
            <a:pPr algn="l">
              <a:buFont typeface="Arial" panose="020B0604020202020204" pitchFamily="34" charset="0"/>
              <a:buChar char="•"/>
            </a:pPr>
            <a:r>
              <a:rPr lang="en-US" b="0" i="0" u="sng" dirty="0">
                <a:solidFill>
                  <a:srgbClr val="A88538"/>
                </a:solidFill>
                <a:effectLst/>
                <a:latin typeface="Muli"/>
                <a:hlinkClick r:id="rId2">
                  <a:extLst>
                    <a:ext uri="{A12FA001-AC4F-418D-AE19-62706E023703}">
                      <ahyp:hlinkClr xmlns:ahyp="http://schemas.microsoft.com/office/drawing/2018/hyperlinkcolor" val="tx"/>
                    </a:ext>
                  </a:extLst>
                </a:hlinkClick>
              </a:rPr>
              <a:t>Creative Commons </a:t>
            </a:r>
            <a:r>
              <a:rPr lang="en-US" b="0" i="0" u="sng" dirty="0">
                <a:solidFill>
                  <a:schemeClr val="tx1"/>
                </a:solidFill>
                <a:effectLst/>
                <a:latin typeface="Muli"/>
                <a:hlinkClick r:id="rId2">
                  <a:extLst>
                    <a:ext uri="{A12FA001-AC4F-418D-AE19-62706E023703}">
                      <ahyp:hlinkClr xmlns:ahyp="http://schemas.microsoft.com/office/drawing/2018/hyperlinkcolor" val="tx"/>
                    </a:ext>
                  </a:extLst>
                </a:hlinkClick>
              </a:rPr>
              <a:t>Search</a:t>
            </a:r>
            <a:r>
              <a:rPr lang="en-US" b="0" i="0" u="sng" dirty="0">
                <a:solidFill>
                  <a:schemeClr val="tx1"/>
                </a:solidFill>
                <a:effectLst/>
                <a:latin typeface="Muli"/>
              </a:rPr>
              <a:t> </a:t>
            </a:r>
            <a:r>
              <a:rPr lang="en-US" b="0" i="0" dirty="0">
                <a:solidFill>
                  <a:schemeClr val="tx1"/>
                </a:solidFill>
                <a:effectLst/>
                <a:latin typeface="Muli"/>
              </a:rPr>
              <a:t>Newly revised mega search by Creative Commons</a:t>
            </a:r>
          </a:p>
          <a:p>
            <a:pPr algn="l">
              <a:buFont typeface="Arial" panose="020B0604020202020204" pitchFamily="34" charset="0"/>
              <a:buChar char="•"/>
            </a:pPr>
            <a:r>
              <a:rPr lang="en-US" b="0" i="0" u="sng" dirty="0">
                <a:solidFill>
                  <a:srgbClr val="A88538"/>
                </a:solidFill>
                <a:effectLst/>
                <a:latin typeface="Muli"/>
                <a:hlinkClick r:id="rId3">
                  <a:extLst>
                    <a:ext uri="{A12FA001-AC4F-418D-AE19-62706E023703}">
                      <ahyp:hlinkClr xmlns:ahyp="http://schemas.microsoft.com/office/drawing/2018/hyperlinkcolor" val="tx"/>
                    </a:ext>
                  </a:extLst>
                </a:hlinkClick>
              </a:rPr>
              <a:t>CC </a:t>
            </a:r>
            <a:r>
              <a:rPr lang="en-US" b="0" i="0" u="sng" dirty="0" err="1">
                <a:solidFill>
                  <a:schemeClr val="tx1"/>
                </a:solidFill>
                <a:effectLst/>
                <a:latin typeface="Muli"/>
                <a:hlinkClick r:id="rId3">
                  <a:extLst>
                    <a:ext uri="{A12FA001-AC4F-418D-AE19-62706E023703}">
                      <ahyp:hlinkClr xmlns:ahyp="http://schemas.microsoft.com/office/drawing/2018/hyperlinkcolor" val="tx"/>
                    </a:ext>
                  </a:extLst>
                </a:hlinkClick>
              </a:rPr>
              <a:t>Mixter</a:t>
            </a:r>
            <a:r>
              <a:rPr lang="en-US" b="0" i="0" u="sng" dirty="0">
                <a:solidFill>
                  <a:schemeClr val="tx1"/>
                </a:solidFill>
                <a:effectLst/>
                <a:latin typeface="Muli"/>
              </a:rPr>
              <a:t> </a:t>
            </a:r>
            <a:r>
              <a:rPr lang="en-US" b="0" i="0" dirty="0">
                <a:solidFill>
                  <a:schemeClr val="tx1"/>
                </a:solidFill>
                <a:effectLst/>
                <a:latin typeface="Muli"/>
              </a:rPr>
              <a:t>Community music remixing site featuring remixes and samples licensed under Creative Commons licenses.</a:t>
            </a:r>
          </a:p>
          <a:p>
            <a:pPr algn="l">
              <a:buFont typeface="Arial" panose="020B0604020202020204" pitchFamily="34" charset="0"/>
              <a:buChar char="•"/>
            </a:pPr>
            <a:r>
              <a:rPr lang="en-US" b="0" i="0" u="sng" dirty="0" err="1">
                <a:solidFill>
                  <a:schemeClr val="tx1"/>
                </a:solidFill>
                <a:effectLst/>
                <a:latin typeface="Muli"/>
                <a:hlinkClick r:id="rId4">
                  <a:extLst>
                    <a:ext uri="{A12FA001-AC4F-418D-AE19-62706E023703}">
                      <ahyp:hlinkClr xmlns:ahyp="http://schemas.microsoft.com/office/drawing/2018/hyperlinkcolor" val="tx"/>
                    </a:ext>
                  </a:extLst>
                </a:hlinkClick>
              </a:rPr>
              <a:t>Jamendo</a:t>
            </a:r>
            <a:r>
              <a:rPr lang="en-US" b="0" i="0" dirty="0" err="1">
                <a:solidFill>
                  <a:schemeClr val="tx1"/>
                </a:solidFill>
                <a:effectLst/>
                <a:latin typeface="Muli"/>
              </a:rPr>
              <a:t>A</a:t>
            </a:r>
            <a:r>
              <a:rPr lang="en-US" b="0" i="0" dirty="0">
                <a:solidFill>
                  <a:schemeClr val="tx1"/>
                </a:solidFill>
                <a:effectLst/>
                <a:latin typeface="Muli"/>
              </a:rPr>
              <a:t> wide catalog of more than 500,000 tracks shared by 40,000 artists from over 150 countries all over the world.</a:t>
            </a:r>
          </a:p>
          <a:p>
            <a:pPr algn="l">
              <a:buFont typeface="Arial" panose="020B0604020202020204" pitchFamily="34" charset="0"/>
              <a:buChar char="•"/>
            </a:pPr>
            <a:r>
              <a:rPr lang="en-US" b="0" i="0" u="sng" dirty="0">
                <a:solidFill>
                  <a:srgbClr val="A88538"/>
                </a:solidFill>
                <a:effectLst/>
                <a:latin typeface="Muli"/>
                <a:hlinkClick r:id="rId5">
                  <a:extLst>
                    <a:ext uri="{A12FA001-AC4F-418D-AE19-62706E023703}">
                      <ahyp:hlinkClr xmlns:ahyp="http://schemas.microsoft.com/office/drawing/2018/hyperlinkcolor" val="tx"/>
                    </a:ext>
                  </a:extLst>
                </a:hlinkClick>
              </a:rPr>
              <a:t>Photos for </a:t>
            </a:r>
            <a:r>
              <a:rPr lang="en-US" b="0" i="0" u="sng" dirty="0">
                <a:solidFill>
                  <a:schemeClr val="tx1"/>
                </a:solidFill>
                <a:effectLst/>
                <a:latin typeface="Muli"/>
                <a:hlinkClick r:id="rId5">
                  <a:extLst>
                    <a:ext uri="{A12FA001-AC4F-418D-AE19-62706E023703}">
                      <ahyp:hlinkClr xmlns:ahyp="http://schemas.microsoft.com/office/drawing/2018/hyperlinkcolor" val="tx"/>
                    </a:ext>
                  </a:extLst>
                </a:hlinkClick>
              </a:rPr>
              <a:t>Class</a:t>
            </a:r>
            <a:r>
              <a:rPr lang="en-US" b="0" i="0" u="sng" dirty="0">
                <a:solidFill>
                  <a:schemeClr val="tx1"/>
                </a:solidFill>
                <a:effectLst/>
                <a:latin typeface="Muli"/>
              </a:rPr>
              <a:t> </a:t>
            </a:r>
            <a:r>
              <a:rPr lang="en-US" b="0" i="0" dirty="0">
                <a:solidFill>
                  <a:schemeClr val="tx1"/>
                </a:solidFill>
                <a:effectLst/>
                <a:latin typeface="Muli"/>
              </a:rPr>
              <a:t>This tool allows users to search through Creative Commons images that are appropriate for the classroom. Citation information is automatically included when the images are downloaded.</a:t>
            </a:r>
          </a:p>
          <a:p>
            <a:pPr algn="l">
              <a:buFont typeface="Arial" panose="020B0604020202020204" pitchFamily="34" charset="0"/>
              <a:buChar char="•"/>
            </a:pPr>
            <a:r>
              <a:rPr lang="en-US" b="0" i="0" u="sng" dirty="0">
                <a:solidFill>
                  <a:srgbClr val="A88538"/>
                </a:solidFill>
                <a:effectLst/>
                <a:latin typeface="Muli"/>
                <a:hlinkClick r:id="rId6">
                  <a:extLst>
                    <a:ext uri="{A12FA001-AC4F-418D-AE19-62706E023703}">
                      <ahyp:hlinkClr xmlns:ahyp="http://schemas.microsoft.com/office/drawing/2018/hyperlinkcolor" val="tx"/>
                    </a:ext>
                  </a:extLst>
                </a:hlinkClick>
              </a:rPr>
              <a:t>Wikimedia </a:t>
            </a:r>
            <a:r>
              <a:rPr lang="en-US" b="0" i="0" u="sng" dirty="0">
                <a:solidFill>
                  <a:schemeClr val="tx1"/>
                </a:solidFill>
                <a:effectLst/>
                <a:latin typeface="Muli"/>
                <a:hlinkClick r:id="rId6">
                  <a:extLst>
                    <a:ext uri="{A12FA001-AC4F-418D-AE19-62706E023703}">
                      <ahyp:hlinkClr xmlns:ahyp="http://schemas.microsoft.com/office/drawing/2018/hyperlinkcolor" val="tx"/>
                    </a:ext>
                  </a:extLst>
                </a:hlinkClick>
              </a:rPr>
              <a:t>Commons</a:t>
            </a:r>
            <a:r>
              <a:rPr lang="en-US" b="0" i="0" u="sng" dirty="0">
                <a:solidFill>
                  <a:schemeClr val="tx1"/>
                </a:solidFill>
                <a:effectLst/>
                <a:latin typeface="Muli"/>
              </a:rPr>
              <a:t> </a:t>
            </a:r>
            <a:r>
              <a:rPr lang="en-US" b="0" i="0" dirty="0">
                <a:solidFill>
                  <a:schemeClr val="tx1"/>
                </a:solidFill>
                <a:effectLst/>
                <a:latin typeface="Muli"/>
              </a:rPr>
              <a:t>Fully searchable access to media, including images, sounds and videos. Most of the content is available under some sort of Creative Commons license and licensing information is clearly provided at the bottom of each page.</a:t>
            </a:r>
          </a:p>
          <a:p>
            <a:endParaRPr lang="en-US" dirty="0"/>
          </a:p>
        </p:txBody>
      </p:sp>
    </p:spTree>
    <p:extLst>
      <p:ext uri="{BB962C8B-B14F-4D97-AF65-F5344CB8AC3E}">
        <p14:creationId xmlns:p14="http://schemas.microsoft.com/office/powerpoint/2010/main" val="891710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EDFFC5-C57B-4D03-89CA-B7EB1C0532AA}"/>
              </a:ext>
            </a:extLst>
          </p:cNvPr>
          <p:cNvSpPr>
            <a:spLocks noGrp="1"/>
          </p:cNvSpPr>
          <p:nvPr>
            <p:ph type="title"/>
          </p:nvPr>
        </p:nvSpPr>
        <p:spPr>
          <a:xfrm>
            <a:off x="1080001" y="1079500"/>
            <a:ext cx="3904750" cy="4689475"/>
          </a:xfrm>
        </p:spPr>
        <p:txBody>
          <a:bodyPr anchor="ctr">
            <a:normAutofit/>
          </a:bodyPr>
          <a:lstStyle/>
          <a:p>
            <a:pPr algn="ctr"/>
            <a:r>
              <a:rPr lang="en-US" b="1" i="0" dirty="0">
                <a:effectLst/>
                <a:latin typeface="Cormorant Garamond"/>
              </a:rPr>
              <a:t>The Copyright act gives copyright holders a set </a:t>
            </a:r>
            <a:r>
              <a:rPr lang="en-US" b="1" dirty="0">
                <a:latin typeface="Cormorant Garamond"/>
              </a:rPr>
              <a:t>of exclusive rights to:</a:t>
            </a:r>
            <a:br>
              <a:rPr lang="en-US" b="1" i="0" dirty="0">
                <a:effectLst/>
                <a:latin typeface="Cormorant Garamond"/>
              </a:rPr>
            </a:br>
            <a:endParaRPr lang="en-US" dirty="0"/>
          </a:p>
        </p:txBody>
      </p:sp>
      <p:cxnSp>
        <p:nvCxnSpPr>
          <p:cNvPr id="11" name="Straight Connector 10">
            <a:extLst>
              <a:ext uri="{FF2B5EF4-FFF2-40B4-BE49-F238E27FC236}">
                <a16:creationId xmlns:a16="http://schemas.microsoft.com/office/drawing/2014/main" id="{3A513CAD-9784-4D35-BAF9-1F7DDD697B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3429000"/>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73C189E-2367-4913-9729-C6206A5CA45C}"/>
              </a:ext>
            </a:extLst>
          </p:cNvPr>
          <p:cNvGraphicFramePr>
            <a:graphicFrameLocks noGrp="1"/>
          </p:cNvGraphicFramePr>
          <p:nvPr>
            <p:ph idx="1"/>
            <p:extLst>
              <p:ext uri="{D42A27DB-BD31-4B8C-83A1-F6EECF244321}">
                <p14:modId xmlns:p14="http://schemas.microsoft.com/office/powerpoint/2010/main" val="1391710344"/>
              </p:ext>
            </p:extLst>
          </p:nvPr>
        </p:nvGraphicFramePr>
        <p:xfrm>
          <a:off x="6654799" y="531814"/>
          <a:ext cx="4996207" cy="5783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537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AB5A37-03D3-4CF6-A76D-8156FBBA9915}"/>
              </a:ext>
            </a:extLst>
          </p:cNvPr>
          <p:cNvSpPr>
            <a:spLocks noGrp="1"/>
          </p:cNvSpPr>
          <p:nvPr>
            <p:ph type="title"/>
          </p:nvPr>
        </p:nvSpPr>
        <p:spPr>
          <a:xfrm>
            <a:off x="541338" y="1079500"/>
            <a:ext cx="3322637" cy="4689475"/>
          </a:xfrm>
        </p:spPr>
        <p:txBody>
          <a:bodyPr anchor="ctr">
            <a:normAutofit/>
          </a:bodyPr>
          <a:lstStyle/>
          <a:p>
            <a:pPr algn="ctr"/>
            <a:r>
              <a:rPr lang="en-US" dirty="0"/>
              <a:t>What is Eligible For Copyright?</a:t>
            </a:r>
            <a:endParaRPr lang="en-US"/>
          </a:p>
        </p:txBody>
      </p:sp>
      <p:sp>
        <p:nvSpPr>
          <p:cNvPr id="11" name="Rectangle 10">
            <a:extLst>
              <a:ext uri="{FF2B5EF4-FFF2-40B4-BE49-F238E27FC236}">
                <a16:creationId xmlns:a16="http://schemas.microsoft.com/office/drawing/2014/main" id="{8576A6EA-4B09-480F-BB03-96160272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950" y="-1"/>
            <a:ext cx="7766050" cy="68579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52293F0C-442A-4167-92FE-885B69AA2B3E}"/>
              </a:ext>
            </a:extLst>
          </p:cNvPr>
          <p:cNvGraphicFramePr>
            <a:graphicFrameLocks noGrp="1"/>
          </p:cNvGraphicFramePr>
          <p:nvPr>
            <p:ph idx="1"/>
            <p:extLst>
              <p:ext uri="{D42A27DB-BD31-4B8C-83A1-F6EECF244321}">
                <p14:modId xmlns:p14="http://schemas.microsoft.com/office/powerpoint/2010/main" val="1598982173"/>
              </p:ext>
            </p:extLst>
          </p:nvPr>
        </p:nvGraphicFramePr>
        <p:xfrm>
          <a:off x="4981575" y="540000"/>
          <a:ext cx="6669431" cy="5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622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ADD72DC-CC5F-44D6-97D3-79407D4FF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1058433" y="184491"/>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2" name="Freeform: Shape 11">
            <a:extLst>
              <a:ext uri="{FF2B5EF4-FFF2-40B4-BE49-F238E27FC236}">
                <a16:creationId xmlns:a16="http://schemas.microsoft.com/office/drawing/2014/main" id="{B083E179-CF1F-4694-AEAB-6931C9B31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a:off x="388193" y="3690094"/>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E6257A7-D071-42C9-8560-75A6EAE277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flipH="1" flipV="1">
            <a:off x="854399" y="71786"/>
            <a:ext cx="2287608" cy="3673900"/>
            <a:chOff x="-6080955" y="3437416"/>
            <a:chExt cx="2287608" cy="3673900"/>
          </a:xfrm>
        </p:grpSpPr>
        <p:cxnSp>
          <p:nvCxnSpPr>
            <p:cNvPr id="15" name="Straight Connector 14">
              <a:extLst>
                <a:ext uri="{FF2B5EF4-FFF2-40B4-BE49-F238E27FC236}">
                  <a16:creationId xmlns:a16="http://schemas.microsoft.com/office/drawing/2014/main" id="{52115B20-516B-48FE-ABF8-0300640B54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572F2AC0-C134-4522-9F34-10107EC52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0EA2E5B3-77CC-4AA0-A77A-5D95FCDD5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2005C810-6BE0-4E85-BA3D-785C45D9B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eeform: Shape 18">
              <a:extLst>
                <a:ext uri="{FF2B5EF4-FFF2-40B4-BE49-F238E27FC236}">
                  <a16:creationId xmlns:a16="http://schemas.microsoft.com/office/drawing/2014/main" id="{D4ECB930-9F06-48DB-86D3-75A7E6A2C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C9116707-08B8-43A2-8DCB-845D77ABAA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eeform: Shape 20">
              <a:extLst>
                <a:ext uri="{FF2B5EF4-FFF2-40B4-BE49-F238E27FC236}">
                  <a16:creationId xmlns:a16="http://schemas.microsoft.com/office/drawing/2014/main" id="{2E7DC9CC-81EB-48D8-AC44-C99F47742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23E2C41B-8946-4545-9CF1-997818234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Freeform: Shape 23">
            <a:extLst>
              <a:ext uri="{FF2B5EF4-FFF2-40B4-BE49-F238E27FC236}">
                <a16:creationId xmlns:a16="http://schemas.microsoft.com/office/drawing/2014/main" id="{8AD7D35B-560E-435E-B0FD-0F84A2E6C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V="1">
            <a:off x="8942212" y="184491"/>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nvGrpSpPr>
          <p:cNvPr id="26" name="Group 25">
            <a:extLst>
              <a:ext uri="{FF2B5EF4-FFF2-40B4-BE49-F238E27FC236}">
                <a16:creationId xmlns:a16="http://schemas.microsoft.com/office/drawing/2014/main" id="{AC46C823-4AEE-4D15-A7B7-556599F864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V="1">
            <a:off x="521489" y="5639014"/>
            <a:ext cx="865742" cy="628383"/>
            <a:chOff x="558167" y="958515"/>
            <a:chExt cx="865742" cy="628383"/>
          </a:xfrm>
          <a:solidFill>
            <a:schemeClr val="accent3"/>
          </a:solidFill>
        </p:grpSpPr>
        <p:sp>
          <p:nvSpPr>
            <p:cNvPr id="27" name="Freeform: Shape 26">
              <a:extLst>
                <a:ext uri="{FF2B5EF4-FFF2-40B4-BE49-F238E27FC236}">
                  <a16:creationId xmlns:a16="http://schemas.microsoft.com/office/drawing/2014/main" id="{7FE368E1-8B21-487B-879D-A96309199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58A31684-3F27-4828-8633-A1624B02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0" name="Group 29">
            <a:extLst>
              <a:ext uri="{FF2B5EF4-FFF2-40B4-BE49-F238E27FC236}">
                <a16:creationId xmlns:a16="http://schemas.microsoft.com/office/drawing/2014/main" id="{766CF5CA-BCE0-446B-990C-62FB772ABE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486523" y="3291143"/>
            <a:ext cx="1785983" cy="2208479"/>
            <a:chOff x="2725201" y="4453039"/>
            <a:chExt cx="1785983" cy="2208479"/>
          </a:xfrm>
        </p:grpSpPr>
        <p:cxnSp>
          <p:nvCxnSpPr>
            <p:cNvPr id="31" name="Straight Connector 30">
              <a:extLst>
                <a:ext uri="{FF2B5EF4-FFF2-40B4-BE49-F238E27FC236}">
                  <a16:creationId xmlns:a16="http://schemas.microsoft.com/office/drawing/2014/main" id="{791F38DD-D787-4EE5-931B-C8CC2ED927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F4E1D11-C91E-45F4-9A4A-EC0243DE76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63D0A83C-B0AD-4E04-B3FE-48D739F6F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34" name="Rectangle 30">
              <a:extLst>
                <a:ext uri="{FF2B5EF4-FFF2-40B4-BE49-F238E27FC236}">
                  <a16:creationId xmlns:a16="http://schemas.microsoft.com/office/drawing/2014/main" id="{AF60A4C7-053A-4E00-9224-C9C9CAA54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0">
              <a:extLst>
                <a:ext uri="{FF2B5EF4-FFF2-40B4-BE49-F238E27FC236}">
                  <a16:creationId xmlns:a16="http://schemas.microsoft.com/office/drawing/2014/main" id="{C90A005E-7D6C-4543-AE86-10F5BA1C0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BC174C2C-9AC5-4D2F-B12B-8AD9BE8773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flipV="1">
            <a:off x="473803" y="5280732"/>
            <a:ext cx="864005" cy="1032464"/>
            <a:chOff x="2207971" y="2384401"/>
            <a:chExt cx="864005" cy="1032464"/>
          </a:xfrm>
        </p:grpSpPr>
        <p:sp>
          <p:nvSpPr>
            <p:cNvPr id="38" name="Freeform: Shape 37">
              <a:extLst>
                <a:ext uri="{FF2B5EF4-FFF2-40B4-BE49-F238E27FC236}">
                  <a16:creationId xmlns:a16="http://schemas.microsoft.com/office/drawing/2014/main" id="{F2A1D572-4E75-4B18-83CD-369937018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Freeform: Shape 38">
              <a:extLst>
                <a:ext uri="{FF2B5EF4-FFF2-40B4-BE49-F238E27FC236}">
                  <a16:creationId xmlns:a16="http://schemas.microsoft.com/office/drawing/2014/main" id="{A4501448-AAB4-4BDF-81E5-BF4BEF2A4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a:extLst>
                <a:ext uri="{FF2B5EF4-FFF2-40B4-BE49-F238E27FC236}">
                  <a16:creationId xmlns:a16="http://schemas.microsoft.com/office/drawing/2014/main" id="{DA5CA3F8-7E28-4253-9221-2849B189136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41" name="Straight Connector 40">
                <a:extLst>
                  <a:ext uri="{FF2B5EF4-FFF2-40B4-BE49-F238E27FC236}">
                    <a16:creationId xmlns:a16="http://schemas.microsoft.com/office/drawing/2014/main" id="{ABAD8F42-57F4-4A12-8B47-E199EA1741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F509FE-DD9E-4AB3-94EE-468C86887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4" name="Freeform: Shape 43">
            <a:extLst>
              <a:ext uri="{FF2B5EF4-FFF2-40B4-BE49-F238E27FC236}">
                <a16:creationId xmlns:a16="http://schemas.microsoft.com/office/drawing/2014/main" id="{A7F45189-997F-4E6B-800E-D17FF116E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0114077" y="3690094"/>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BC214B40-3523-42BE-856A-2B90472652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V="1">
            <a:off x="9049994" y="71786"/>
            <a:ext cx="2287608" cy="3673900"/>
            <a:chOff x="-6080955" y="3437416"/>
            <a:chExt cx="2287608" cy="3673900"/>
          </a:xfrm>
        </p:grpSpPr>
        <p:cxnSp>
          <p:nvCxnSpPr>
            <p:cNvPr id="47" name="Straight Connector 46">
              <a:extLst>
                <a:ext uri="{FF2B5EF4-FFF2-40B4-BE49-F238E27FC236}">
                  <a16:creationId xmlns:a16="http://schemas.microsoft.com/office/drawing/2014/main" id="{5626B876-FE3F-403F-B675-FB9415E00A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Freeform: Shape 47">
              <a:extLst>
                <a:ext uri="{FF2B5EF4-FFF2-40B4-BE49-F238E27FC236}">
                  <a16:creationId xmlns:a16="http://schemas.microsoft.com/office/drawing/2014/main" id="{03F8DDE7-4258-4181-9F2B-940B587EE5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eeform: Shape 48">
              <a:extLst>
                <a:ext uri="{FF2B5EF4-FFF2-40B4-BE49-F238E27FC236}">
                  <a16:creationId xmlns:a16="http://schemas.microsoft.com/office/drawing/2014/main" id="{4EED88FA-E654-453B-92BF-21196E32B4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eeform: Shape 49">
              <a:extLst>
                <a:ext uri="{FF2B5EF4-FFF2-40B4-BE49-F238E27FC236}">
                  <a16:creationId xmlns:a16="http://schemas.microsoft.com/office/drawing/2014/main" id="{7F3C238A-5CF1-4927-B70F-C99112299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eeform: Shape 50">
              <a:extLst>
                <a:ext uri="{FF2B5EF4-FFF2-40B4-BE49-F238E27FC236}">
                  <a16:creationId xmlns:a16="http://schemas.microsoft.com/office/drawing/2014/main" id="{42EAC2EE-4C33-44A6-A62B-6130E320AF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eeform: Shape 51">
              <a:extLst>
                <a:ext uri="{FF2B5EF4-FFF2-40B4-BE49-F238E27FC236}">
                  <a16:creationId xmlns:a16="http://schemas.microsoft.com/office/drawing/2014/main" id="{0F2EC395-DF39-4C41-A452-37AF723EA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2425D947-0068-4059-B9BE-93A3B27CD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reeform: Shape 53">
              <a:extLst>
                <a:ext uri="{FF2B5EF4-FFF2-40B4-BE49-F238E27FC236}">
                  <a16:creationId xmlns:a16="http://schemas.microsoft.com/office/drawing/2014/main" id="{80F2FE05-A04C-4860-B709-2FCBEAE879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a:extLst>
              <a:ext uri="{FF2B5EF4-FFF2-40B4-BE49-F238E27FC236}">
                <a16:creationId xmlns:a16="http://schemas.microsoft.com/office/drawing/2014/main" id="{68E8AFD3-2225-4393-86BC-6681F313B440}"/>
              </a:ext>
            </a:extLst>
          </p:cNvPr>
          <p:cNvSpPr>
            <a:spLocks noGrp="1"/>
          </p:cNvSpPr>
          <p:nvPr>
            <p:ph type="title"/>
          </p:nvPr>
        </p:nvSpPr>
        <p:spPr>
          <a:xfrm>
            <a:off x="3882610" y="1011237"/>
            <a:ext cx="4426782" cy="860400"/>
          </a:xfrm>
        </p:spPr>
        <p:txBody>
          <a:bodyPr anchor="b">
            <a:normAutofit/>
          </a:bodyPr>
          <a:lstStyle/>
          <a:p>
            <a:pPr algn="ctr">
              <a:lnSpc>
                <a:spcPct val="90000"/>
              </a:lnSpc>
            </a:pPr>
            <a:r>
              <a:rPr lang="en-US" sz="2000" b="1" i="0">
                <a:effectLst/>
                <a:latin typeface="Cormorant Garamond"/>
              </a:rPr>
              <a:t>What is Copyrightable, What is Not</a:t>
            </a:r>
            <a:br>
              <a:rPr lang="en-US" sz="2000" b="1" i="0">
                <a:effectLst/>
                <a:latin typeface="Cormorant Garamond"/>
              </a:rPr>
            </a:br>
            <a:endParaRPr lang="en-US" sz="2000"/>
          </a:p>
        </p:txBody>
      </p:sp>
      <p:cxnSp>
        <p:nvCxnSpPr>
          <p:cNvPr id="56" name="Straight Connector 55">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FE3BC22-94B1-4FEC-AEE6-E853107EC8C8}"/>
              </a:ext>
            </a:extLst>
          </p:cNvPr>
          <p:cNvSpPr>
            <a:spLocks noGrp="1"/>
          </p:cNvSpPr>
          <p:nvPr>
            <p:ph idx="1"/>
          </p:nvPr>
        </p:nvSpPr>
        <p:spPr>
          <a:xfrm>
            <a:off x="3251248" y="1713174"/>
            <a:ext cx="5722053" cy="4079168"/>
          </a:xfrm>
        </p:spPr>
        <p:txBody>
          <a:bodyPr>
            <a:normAutofit fontScale="92500"/>
          </a:bodyPr>
          <a:lstStyle/>
          <a:p>
            <a:pPr>
              <a:lnSpc>
                <a:spcPct val="115000"/>
              </a:lnSpc>
            </a:pPr>
            <a:r>
              <a:rPr lang="en-US" sz="1200" b="0" i="0" dirty="0">
                <a:effectLst/>
                <a:latin typeface="Lora" pitchFamily="2" charset="0"/>
              </a:rPr>
              <a:t>Certain categories of things are not eligible for copyright.  Perhaps the most important category is that of ideas.  Copyright only applies only to the expression of an idea (the expression that is fixed in a tangible form per the first criteria above), not the idea itself. </a:t>
            </a:r>
          </a:p>
          <a:p>
            <a:pPr>
              <a:lnSpc>
                <a:spcPct val="115000"/>
              </a:lnSpc>
            </a:pPr>
            <a:r>
              <a:rPr lang="en-US" sz="1200" b="0" i="0" u="sng" dirty="0">
                <a:effectLst/>
                <a:latin typeface="Lora" pitchFamily="2" charset="0"/>
                <a:hlinkClick r:id="rId2"/>
              </a:rPr>
              <a:t>Other categories</a:t>
            </a:r>
            <a:r>
              <a:rPr lang="en-US" sz="1200" b="0" i="0" dirty="0">
                <a:effectLst/>
                <a:latin typeface="Lora" pitchFamily="2" charset="0"/>
              </a:rPr>
              <a:t> that are not eligible for copyright include</a:t>
            </a:r>
          </a:p>
          <a:p>
            <a:pPr lvl="2">
              <a:lnSpc>
                <a:spcPct val="115000"/>
              </a:lnSpc>
              <a:buFont typeface="Arial" panose="020B0604020202020204" pitchFamily="34" charset="0"/>
              <a:buChar char="•"/>
            </a:pPr>
            <a:r>
              <a:rPr lang="en-US" sz="1200" b="0" i="0" dirty="0">
                <a:effectLst/>
                <a:latin typeface="Lora" pitchFamily="2" charset="0"/>
              </a:rPr>
              <a:t>Ideas, procedures, methods, systems, processes, concepts, principles, or discoveries (NOTE: patent law may apply to this category.)</a:t>
            </a:r>
          </a:p>
          <a:p>
            <a:pPr lvl="2">
              <a:lnSpc>
                <a:spcPct val="115000"/>
              </a:lnSpc>
              <a:buFont typeface="Arial" panose="020B0604020202020204" pitchFamily="34" charset="0"/>
              <a:buChar char="•"/>
            </a:pPr>
            <a:r>
              <a:rPr lang="en-US" sz="1200" b="0" i="0" dirty="0">
                <a:effectLst/>
                <a:latin typeface="Lora" pitchFamily="2" charset="0"/>
              </a:rPr>
              <a:t>Titles, names, short phrases, and slogans (for example “</a:t>
            </a:r>
            <a:r>
              <a:rPr lang="en-US" sz="1200" b="0" i="0" u="sng" dirty="0">
                <a:effectLst/>
                <a:latin typeface="Lora" pitchFamily="2" charset="0"/>
                <a:hlinkClick r:id="rId3"/>
              </a:rPr>
              <a:t>Haters </a:t>
            </a:r>
            <a:r>
              <a:rPr lang="en-US" sz="1200" b="0" i="0" u="sng" dirty="0" err="1">
                <a:effectLst/>
                <a:latin typeface="Lora" pitchFamily="2" charset="0"/>
                <a:hlinkClick r:id="rId3"/>
              </a:rPr>
              <a:t>gonna</a:t>
            </a:r>
            <a:r>
              <a:rPr lang="en-US" sz="1200" b="0" i="0" u="sng" dirty="0">
                <a:effectLst/>
                <a:latin typeface="Lora" pitchFamily="2" charset="0"/>
                <a:hlinkClick r:id="rId3"/>
              </a:rPr>
              <a:t> hate</a:t>
            </a:r>
            <a:r>
              <a:rPr lang="en-US" sz="1200" b="0" i="0" dirty="0">
                <a:effectLst/>
                <a:latin typeface="Lora" pitchFamily="2" charset="0"/>
              </a:rPr>
              <a:t>“) (NOTE: trademark law may apply to this category.)</a:t>
            </a:r>
          </a:p>
          <a:p>
            <a:pPr lvl="2">
              <a:lnSpc>
                <a:spcPct val="115000"/>
              </a:lnSpc>
              <a:buFont typeface="Arial" panose="020B0604020202020204" pitchFamily="34" charset="0"/>
              <a:buChar char="•"/>
            </a:pPr>
            <a:r>
              <a:rPr lang="en-US" sz="1200" b="0" i="0" dirty="0">
                <a:effectLst/>
                <a:latin typeface="Lora" pitchFamily="2" charset="0"/>
              </a:rPr>
              <a:t>Familiar symbols or designs  (NOTE: trademark law may apply to this category.)</a:t>
            </a:r>
          </a:p>
          <a:p>
            <a:pPr lvl="2">
              <a:lnSpc>
                <a:spcPct val="115000"/>
              </a:lnSpc>
              <a:buFont typeface="Arial" panose="020B0604020202020204" pitchFamily="34" charset="0"/>
              <a:buChar char="•"/>
            </a:pPr>
            <a:r>
              <a:rPr lang="en-US" sz="1200" b="0" i="0" dirty="0">
                <a:effectLst/>
                <a:latin typeface="Lora" pitchFamily="2" charset="0"/>
              </a:rPr>
              <a:t>Mere variations of typographic ornamentation, lettering, or coloring</a:t>
            </a:r>
          </a:p>
          <a:p>
            <a:pPr lvl="2">
              <a:lnSpc>
                <a:spcPct val="115000"/>
              </a:lnSpc>
              <a:buFont typeface="Arial" panose="020B0604020202020204" pitchFamily="34" charset="0"/>
              <a:buChar char="•"/>
            </a:pPr>
            <a:r>
              <a:rPr lang="en-US" sz="1200" b="0" i="0" dirty="0">
                <a:effectLst/>
                <a:latin typeface="Lora" pitchFamily="2" charset="0"/>
              </a:rPr>
              <a:t>Mere listings of ingredients or contents</a:t>
            </a:r>
          </a:p>
          <a:p>
            <a:pPr lvl="2">
              <a:lnSpc>
                <a:spcPct val="115000"/>
              </a:lnSpc>
              <a:buFont typeface="Arial" panose="020B0604020202020204" pitchFamily="34" charset="0"/>
              <a:buChar char="•"/>
            </a:pPr>
            <a:r>
              <a:rPr lang="en-US" sz="1200" b="0" i="0" dirty="0">
                <a:effectLst/>
                <a:latin typeface="Lora" pitchFamily="2" charset="0"/>
              </a:rPr>
              <a:t>Works of the Federal Government per </a:t>
            </a:r>
            <a:r>
              <a:rPr lang="en-US" sz="1200" b="0" i="0" u="sng" dirty="0">
                <a:effectLst/>
                <a:latin typeface="Lora" pitchFamily="2" charset="0"/>
                <a:hlinkClick r:id="rId4"/>
              </a:rPr>
              <a:t>17 USC 105</a:t>
            </a:r>
            <a:r>
              <a:rPr lang="en-US" sz="1200" b="0" i="0" dirty="0">
                <a:effectLst/>
                <a:latin typeface="Lora" pitchFamily="2" charset="0"/>
              </a:rPr>
              <a:t> (The </a:t>
            </a:r>
            <a:r>
              <a:rPr lang="en-US" sz="1200" b="0" i="0" u="sng" dirty="0">
                <a:effectLst/>
                <a:latin typeface="Lora" pitchFamily="2" charset="0"/>
                <a:hlinkClick r:id="rId5"/>
              </a:rPr>
              <a:t>copyright status of works prepared by state governments</a:t>
            </a:r>
            <a:r>
              <a:rPr lang="en-US" sz="1200" b="0" i="0" dirty="0">
                <a:effectLst/>
                <a:latin typeface="Lora" pitchFamily="2" charset="0"/>
              </a:rPr>
              <a:t> is governed by the laws the individual states.  In most states the copyright status of state government works is ambiguous.)</a:t>
            </a:r>
          </a:p>
          <a:p>
            <a:pPr>
              <a:lnSpc>
                <a:spcPct val="115000"/>
              </a:lnSpc>
            </a:pPr>
            <a:endParaRPr lang="en-US" sz="800" dirty="0"/>
          </a:p>
        </p:txBody>
      </p:sp>
      <p:grpSp>
        <p:nvGrpSpPr>
          <p:cNvPr id="58" name="Group 57">
            <a:extLst>
              <a:ext uri="{FF2B5EF4-FFF2-40B4-BE49-F238E27FC236}">
                <a16:creationId xmlns:a16="http://schemas.microsoft.com/office/drawing/2014/main" id="{69D14CB3-B46C-4D52-91C7-9020767C01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flipH="1" flipV="1">
            <a:off x="10901022" y="5639014"/>
            <a:ext cx="865742" cy="628383"/>
            <a:chOff x="558167" y="958515"/>
            <a:chExt cx="865742" cy="628383"/>
          </a:xfrm>
          <a:solidFill>
            <a:schemeClr val="accent3"/>
          </a:solidFill>
        </p:grpSpPr>
        <p:sp>
          <p:nvSpPr>
            <p:cNvPr id="59" name="Freeform: Shape 58">
              <a:extLst>
                <a:ext uri="{FF2B5EF4-FFF2-40B4-BE49-F238E27FC236}">
                  <a16:creationId xmlns:a16="http://schemas.microsoft.com/office/drawing/2014/main" id="{3A77D7F4-D3A2-4801-9AC3-6626FDE15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a:extLst>
                <a:ext uri="{FF2B5EF4-FFF2-40B4-BE49-F238E27FC236}">
                  <a16:creationId xmlns:a16="http://schemas.microsoft.com/office/drawing/2014/main" id="{1E62BACE-7CE7-442A-BFFB-8BC57C446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2" name="Group 61">
            <a:extLst>
              <a:ext uri="{FF2B5EF4-FFF2-40B4-BE49-F238E27FC236}">
                <a16:creationId xmlns:a16="http://schemas.microsoft.com/office/drawing/2014/main" id="{695E1464-F8FF-467B-BC7A-2DB63FD734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9919495" y="3291143"/>
            <a:ext cx="1785983" cy="2208479"/>
            <a:chOff x="2725201" y="4453039"/>
            <a:chExt cx="1785983" cy="2208479"/>
          </a:xfrm>
        </p:grpSpPr>
        <p:cxnSp>
          <p:nvCxnSpPr>
            <p:cNvPr id="63" name="Straight Connector 62">
              <a:extLst>
                <a:ext uri="{FF2B5EF4-FFF2-40B4-BE49-F238E27FC236}">
                  <a16:creationId xmlns:a16="http://schemas.microsoft.com/office/drawing/2014/main" id="{1D9EF77E-636A-4F91-8AC6-2926F2512C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F9F8CE5-DA1D-4DAF-A044-400C40169D4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9C47A2FE-4826-4485-B3C0-56DF9A73A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66" name="Rectangle 30">
              <a:extLst>
                <a:ext uri="{FF2B5EF4-FFF2-40B4-BE49-F238E27FC236}">
                  <a16:creationId xmlns:a16="http://schemas.microsoft.com/office/drawing/2014/main" id="{A9D0A0EF-4934-4E46-A33A-95E5D932D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30">
              <a:extLst>
                <a:ext uri="{FF2B5EF4-FFF2-40B4-BE49-F238E27FC236}">
                  <a16:creationId xmlns:a16="http://schemas.microsoft.com/office/drawing/2014/main" id="{EA389321-1892-4D9B-9F10-CA83BC15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D9F93B70-A436-473C-A7CE-540999A596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V="1">
            <a:off x="10854193" y="5280732"/>
            <a:ext cx="864005" cy="1032464"/>
            <a:chOff x="2207971" y="2384401"/>
            <a:chExt cx="864005" cy="1032464"/>
          </a:xfrm>
        </p:grpSpPr>
        <p:sp>
          <p:nvSpPr>
            <p:cNvPr id="70" name="Freeform: Shape 69">
              <a:extLst>
                <a:ext uri="{FF2B5EF4-FFF2-40B4-BE49-F238E27FC236}">
                  <a16:creationId xmlns:a16="http://schemas.microsoft.com/office/drawing/2014/main" id="{C78ABD64-1B50-4D55-BC1F-146CC4D6E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Freeform: Shape 70">
              <a:extLst>
                <a:ext uri="{FF2B5EF4-FFF2-40B4-BE49-F238E27FC236}">
                  <a16:creationId xmlns:a16="http://schemas.microsoft.com/office/drawing/2014/main" id="{57FC7EAA-9D36-4047-8A25-796E944D1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2" name="Group 71">
              <a:extLst>
                <a:ext uri="{FF2B5EF4-FFF2-40B4-BE49-F238E27FC236}">
                  <a16:creationId xmlns:a16="http://schemas.microsoft.com/office/drawing/2014/main" id="{0C72E6B1-2CDE-4B76-BB57-54923A35BC5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73" name="Straight Connector 72">
                <a:extLst>
                  <a:ext uri="{FF2B5EF4-FFF2-40B4-BE49-F238E27FC236}">
                    <a16:creationId xmlns:a16="http://schemas.microsoft.com/office/drawing/2014/main" id="{0A618DA4-FD3B-435B-9077-6643BD6C93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579CD8F-9756-4DC0-A735-0CA77A8734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258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836C28-63D5-4403-AD95-D1D590EB2EDA}"/>
              </a:ext>
            </a:extLst>
          </p:cNvPr>
          <p:cNvSpPr>
            <a:spLocks noGrp="1"/>
          </p:cNvSpPr>
          <p:nvPr>
            <p:ph type="title"/>
          </p:nvPr>
        </p:nvSpPr>
        <p:spPr>
          <a:xfrm>
            <a:off x="6663910" y="540033"/>
            <a:ext cx="4426782" cy="1331604"/>
          </a:xfrm>
        </p:spPr>
        <p:txBody>
          <a:bodyPr anchor="b">
            <a:normAutofit/>
          </a:bodyPr>
          <a:lstStyle/>
          <a:p>
            <a:pPr algn="ctr"/>
            <a:r>
              <a:rPr lang="en-US" b="1" i="0">
                <a:effectLst/>
                <a:latin typeface="Cormorant Garamond"/>
              </a:rPr>
              <a:t>Criteria for Copyright</a:t>
            </a:r>
            <a:br>
              <a:rPr lang="en-US" b="1" i="0">
                <a:effectLst/>
                <a:latin typeface="Cormorant Garamond"/>
              </a:rPr>
            </a:br>
            <a:endParaRPr lang="en-US"/>
          </a:p>
        </p:txBody>
      </p:sp>
      <p:pic>
        <p:nvPicPr>
          <p:cNvPr id="4" name="Picture 3">
            <a:extLst>
              <a:ext uri="{FF2B5EF4-FFF2-40B4-BE49-F238E27FC236}">
                <a16:creationId xmlns:a16="http://schemas.microsoft.com/office/drawing/2014/main" id="{EECA4C26-01F9-45DF-BB58-64F1F2AFBC62}"/>
              </a:ext>
            </a:extLst>
          </p:cNvPr>
          <p:cNvPicPr>
            <a:picLocks noChangeAspect="1"/>
          </p:cNvPicPr>
          <p:nvPr/>
        </p:nvPicPr>
        <p:blipFill rotWithShape="1">
          <a:blip r:embed="rId2"/>
          <a:srcRect l="27074" r="25128" b="-2"/>
          <a:stretch/>
        </p:blipFill>
        <p:spPr>
          <a:xfrm>
            <a:off x="540989" y="540033"/>
            <a:ext cx="3973861" cy="4593511"/>
          </a:xfrm>
          <a:prstGeom prst="rect">
            <a:avLst/>
          </a:prstGeom>
        </p:spPr>
      </p:pic>
      <p:cxnSp>
        <p:nvCxnSpPr>
          <p:cNvPr id="11"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0730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34959C-21A4-4301-A70E-E174D3E8D978}"/>
              </a:ext>
            </a:extLst>
          </p:cNvPr>
          <p:cNvSpPr>
            <a:spLocks noGrp="1"/>
          </p:cNvSpPr>
          <p:nvPr>
            <p:ph idx="1"/>
          </p:nvPr>
        </p:nvSpPr>
        <p:spPr>
          <a:xfrm>
            <a:off x="6645276" y="2759076"/>
            <a:ext cx="4460874" cy="3009899"/>
          </a:xfrm>
        </p:spPr>
        <p:txBody>
          <a:bodyPr>
            <a:normAutofit/>
          </a:bodyPr>
          <a:lstStyle/>
          <a:p>
            <a:pPr>
              <a:lnSpc>
                <a:spcPct val="115000"/>
              </a:lnSpc>
            </a:pPr>
            <a:r>
              <a:rPr lang="en-US" sz="1400" b="0" i="0">
                <a:effectLst/>
                <a:latin typeface="Lora" pitchFamily="2" charset="0"/>
              </a:rPr>
              <a:t>#1: A work must be set down in a fixed format.  According to </a:t>
            </a:r>
            <a:r>
              <a:rPr lang="en-US" sz="1400" b="0" i="0" u="sng">
                <a:effectLst/>
                <a:latin typeface="Lora" pitchFamily="2" charset="0"/>
                <a:hlinkClick r:id="rId3"/>
              </a:rPr>
              <a:t>17 USC 102</a:t>
            </a:r>
            <a:r>
              <a:rPr lang="en-US" sz="1400" b="0" i="0">
                <a:effectLst/>
                <a:latin typeface="Lora" pitchFamily="2" charset="0"/>
              </a:rPr>
              <a:t>, a work must be “fixed in any tangible medium of expression, now known or later developed, from which they can be perceived, reproduced, or otherwise communicated, either directly or with the aid of a </a:t>
            </a:r>
            <a:r>
              <a:rPr lang="en-US" sz="1400" b="0" i="0" u="sng">
                <a:effectLst/>
                <a:latin typeface="Lora" pitchFamily="2" charset="0"/>
                <a:hlinkClick r:id="rId4" tooltip="machine"/>
              </a:rPr>
              <a:t>machine</a:t>
            </a:r>
            <a:r>
              <a:rPr lang="en-US" sz="1400" b="0" i="0">
                <a:effectLst/>
                <a:latin typeface="Lora" pitchFamily="2" charset="0"/>
              </a:rPr>
              <a:t> or device.” </a:t>
            </a:r>
          </a:p>
          <a:p>
            <a:pPr>
              <a:lnSpc>
                <a:spcPct val="115000"/>
              </a:lnSpc>
            </a:pPr>
            <a:r>
              <a:rPr lang="en-US" sz="1400" b="0" i="0">
                <a:effectLst/>
                <a:latin typeface="Lora" pitchFamily="2" charset="0"/>
              </a:rPr>
              <a:t>#2: There must be some level of originality and creativity to the work, but again the bar is pretty low</a:t>
            </a:r>
            <a:r>
              <a:rPr lang="en-US" sz="1400">
                <a:latin typeface="Lora" pitchFamily="2" charset="0"/>
              </a:rPr>
              <a:t>.</a:t>
            </a:r>
          </a:p>
          <a:p>
            <a:pPr>
              <a:lnSpc>
                <a:spcPct val="115000"/>
              </a:lnSpc>
            </a:pPr>
            <a:endParaRPr lang="en-US" sz="1400"/>
          </a:p>
        </p:txBody>
      </p:sp>
      <p:sp>
        <p:nvSpPr>
          <p:cNvPr id="8" name="TextBox 7">
            <a:extLst>
              <a:ext uri="{FF2B5EF4-FFF2-40B4-BE49-F238E27FC236}">
                <a16:creationId xmlns:a16="http://schemas.microsoft.com/office/drawing/2014/main" id="{B000B61B-FFF1-463E-827C-626BD6191104}"/>
              </a:ext>
            </a:extLst>
          </p:cNvPr>
          <p:cNvSpPr txBox="1"/>
          <p:nvPr/>
        </p:nvSpPr>
        <p:spPr>
          <a:xfrm>
            <a:off x="446843" y="5349440"/>
            <a:ext cx="6096000" cy="646331"/>
          </a:xfrm>
          <a:prstGeom prst="rect">
            <a:avLst/>
          </a:prstGeom>
          <a:noFill/>
        </p:spPr>
        <p:txBody>
          <a:bodyPr wrap="square">
            <a:spAutoFit/>
          </a:bodyPr>
          <a:lstStyle/>
          <a:p>
            <a:r>
              <a:rPr lang="en-US" b="0" i="1" dirty="0">
                <a:effectLst/>
                <a:latin typeface="Lora" pitchFamily="2" charset="0"/>
              </a:rPr>
              <a:t>“</a:t>
            </a:r>
            <a:r>
              <a:rPr lang="en-US" b="0" i="1" u="sng" dirty="0">
                <a:effectLst/>
                <a:latin typeface="Lora" pitchFamily="2" charset="0"/>
                <a:hlinkClick r:id="rId5"/>
              </a:rPr>
              <a:t>Child drawing age 3 crayon on paper</a:t>
            </a:r>
            <a:r>
              <a:rPr lang="en-US" b="0" i="1" dirty="0">
                <a:effectLst/>
                <a:latin typeface="Lora" pitchFamily="2" charset="0"/>
              </a:rPr>
              <a:t>” by Teresa is licensed under </a:t>
            </a:r>
            <a:r>
              <a:rPr lang="en-US" b="0" i="1" u="sng" dirty="0">
                <a:effectLst/>
                <a:latin typeface="Lora" pitchFamily="2" charset="0"/>
                <a:hlinkClick r:id="rId6"/>
              </a:rPr>
              <a:t>CC BY-SA 3.0</a:t>
            </a:r>
            <a:endParaRPr lang="en-US" dirty="0"/>
          </a:p>
        </p:txBody>
      </p:sp>
    </p:spTree>
    <p:extLst>
      <p:ext uri="{BB962C8B-B14F-4D97-AF65-F5344CB8AC3E}">
        <p14:creationId xmlns:p14="http://schemas.microsoft.com/office/powerpoint/2010/main" val="164493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7994F5-3B2F-4AAD-82AE-550C6D1DA45D}"/>
              </a:ext>
            </a:extLst>
          </p:cNvPr>
          <p:cNvSpPr>
            <a:spLocks noGrp="1"/>
          </p:cNvSpPr>
          <p:nvPr>
            <p:ph type="title"/>
          </p:nvPr>
        </p:nvSpPr>
        <p:spPr>
          <a:xfrm>
            <a:off x="541338" y="1079500"/>
            <a:ext cx="3322637" cy="4689475"/>
          </a:xfrm>
        </p:spPr>
        <p:txBody>
          <a:bodyPr anchor="ctr">
            <a:normAutofit/>
          </a:bodyPr>
          <a:lstStyle/>
          <a:p>
            <a:pPr algn="ctr"/>
            <a:r>
              <a:rPr lang="en-US" dirty="0"/>
              <a:t>INTELLECTUAL PROPERTY</a:t>
            </a:r>
            <a:endParaRPr lang="en-US"/>
          </a:p>
        </p:txBody>
      </p:sp>
      <p:sp>
        <p:nvSpPr>
          <p:cNvPr id="11" name="Rectangle 10">
            <a:extLst>
              <a:ext uri="{FF2B5EF4-FFF2-40B4-BE49-F238E27FC236}">
                <a16:creationId xmlns:a16="http://schemas.microsoft.com/office/drawing/2014/main" id="{8576A6EA-4B09-480F-BB03-96160272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950" y="-1"/>
            <a:ext cx="7766050" cy="68579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F69E3A64-586B-412C-8E9C-D8C9C76B8612}"/>
              </a:ext>
            </a:extLst>
          </p:cNvPr>
          <p:cNvGraphicFramePr>
            <a:graphicFrameLocks noGrp="1"/>
          </p:cNvGraphicFramePr>
          <p:nvPr>
            <p:ph idx="1"/>
            <p:extLst>
              <p:ext uri="{D42A27DB-BD31-4B8C-83A1-F6EECF244321}">
                <p14:modId xmlns:p14="http://schemas.microsoft.com/office/powerpoint/2010/main" val="4155819175"/>
              </p:ext>
            </p:extLst>
          </p:nvPr>
        </p:nvGraphicFramePr>
        <p:xfrm>
          <a:off x="4981575" y="540000"/>
          <a:ext cx="6669431" cy="5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3716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956D9B-7173-4DCA-A64E-FB8453632E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FD3E5-2F01-4D00-B5B4-FC79C305B6D6}"/>
              </a:ext>
            </a:extLst>
          </p:cNvPr>
          <p:cNvSpPr>
            <a:spLocks noGrp="1"/>
          </p:cNvSpPr>
          <p:nvPr>
            <p:ph type="title"/>
          </p:nvPr>
        </p:nvSpPr>
        <p:spPr>
          <a:xfrm>
            <a:off x="6672504" y="1011237"/>
            <a:ext cx="4433715" cy="860400"/>
          </a:xfrm>
        </p:spPr>
        <p:txBody>
          <a:bodyPr anchor="b">
            <a:normAutofit/>
          </a:bodyPr>
          <a:lstStyle/>
          <a:p>
            <a:pPr algn="ctr"/>
            <a:r>
              <a:rPr lang="en-US" dirty="0"/>
              <a:t>Public Domain</a:t>
            </a:r>
            <a:endParaRPr lang="en-US"/>
          </a:p>
        </p:txBody>
      </p:sp>
      <p:sp>
        <p:nvSpPr>
          <p:cNvPr id="10" name="Freeform: Shape 9">
            <a:extLst>
              <a:ext uri="{FF2B5EF4-FFF2-40B4-BE49-F238E27FC236}">
                <a16:creationId xmlns:a16="http://schemas.microsoft.com/office/drawing/2014/main" id="{BA65907B-E146-4654-AE07-B49D92CD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flipH="1" flipV="1">
            <a:off x="599282" y="565361"/>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2" name="Oval 11">
            <a:extLst>
              <a:ext uri="{FF2B5EF4-FFF2-40B4-BE49-F238E27FC236}">
                <a16:creationId xmlns:a16="http://schemas.microsoft.com/office/drawing/2014/main" id="{5797CDB4-0DB1-4F55-9395-A79982282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2787" y="602787"/>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id="{63D6B1CE-4694-452C-9AF9-AF622C95D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flipH="1">
            <a:off x="4031566" y="391644"/>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936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531A1359-2C35-43BF-8F55-F9118E3C5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467010" y="3303077"/>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66EBBE-E96F-4B41-B62C-E17029BCAC22}"/>
              </a:ext>
            </a:extLst>
          </p:cNvPr>
          <p:cNvSpPr>
            <a:spLocks noGrp="1"/>
          </p:cNvSpPr>
          <p:nvPr>
            <p:ph idx="1"/>
          </p:nvPr>
        </p:nvSpPr>
        <p:spPr>
          <a:xfrm>
            <a:off x="6672504" y="2759076"/>
            <a:ext cx="4433715" cy="3009899"/>
          </a:xfrm>
        </p:spPr>
        <p:txBody>
          <a:bodyPr>
            <a:normAutofit/>
          </a:bodyPr>
          <a:lstStyle/>
          <a:p>
            <a:r>
              <a:rPr lang="en-US" b="0" i="0" dirty="0">
                <a:effectLst/>
                <a:latin typeface="Lora" pitchFamily="2" charset="0"/>
              </a:rPr>
              <a:t>The public domain refers to the body of works to which copyright never applied (for example works of the federal government) or in which the copyright has expired.</a:t>
            </a:r>
            <a:endParaRPr lang="en-US" dirty="0"/>
          </a:p>
        </p:txBody>
      </p:sp>
      <p:sp>
        <p:nvSpPr>
          <p:cNvPr id="20" name="Freeform: Shape 19">
            <a:extLst>
              <a:ext uri="{FF2B5EF4-FFF2-40B4-BE49-F238E27FC236}">
                <a16:creationId xmlns:a16="http://schemas.microsoft.com/office/drawing/2014/main" id="{A57A9288-4304-4CFF-BE2E-F7C6D2837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a:off x="363544" y="4750791"/>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02DF9B6-8D61-4325-BA28-A0944151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3294203" y="3143887"/>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E2E0032-B27E-4F50-A925-1422AD8F8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2804199" y="3252258"/>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Freeform: Shape 25">
            <a:extLst>
              <a:ext uri="{FF2B5EF4-FFF2-40B4-BE49-F238E27FC236}">
                <a16:creationId xmlns:a16="http://schemas.microsoft.com/office/drawing/2014/main" id="{FF08AF79-FA87-4768-A066-9CD4C3039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42264" y="2322381"/>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D84136B-C375-4D27-A651-59A5EDE6F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7891" y="599897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0" name="Group 29">
            <a:extLst>
              <a:ext uri="{FF2B5EF4-FFF2-40B4-BE49-F238E27FC236}">
                <a16:creationId xmlns:a16="http://schemas.microsoft.com/office/drawing/2014/main" id="{C05FA3A5-635A-4809-B9DF-B84A3F0F60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944" y="506877"/>
            <a:ext cx="6057005" cy="5852220"/>
            <a:chOff x="23944" y="506877"/>
            <a:chExt cx="6057005" cy="5852220"/>
          </a:xfrm>
        </p:grpSpPr>
        <p:grpSp>
          <p:nvGrpSpPr>
            <p:cNvPr id="31" name="Group 30">
              <a:extLst>
                <a:ext uri="{FF2B5EF4-FFF2-40B4-BE49-F238E27FC236}">
                  <a16:creationId xmlns:a16="http://schemas.microsoft.com/office/drawing/2014/main" id="{9904051B-DFB6-4623-AC9D-EF1CF1A252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69226" y="3085483"/>
              <a:ext cx="464739" cy="900000"/>
              <a:chOff x="2769226" y="3085483"/>
              <a:chExt cx="464739" cy="900000"/>
            </a:xfrm>
          </p:grpSpPr>
          <p:sp>
            <p:nvSpPr>
              <p:cNvPr id="72" name="Freeform: Shape 71">
                <a:extLst>
                  <a:ext uri="{FF2B5EF4-FFF2-40B4-BE49-F238E27FC236}">
                    <a16:creationId xmlns:a16="http://schemas.microsoft.com/office/drawing/2014/main" id="{76E2E0C8-91F6-431D-A5BC-F1937D29C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flipV="1">
                <a:off x="2769226" y="3216679"/>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3" name="Straight Connector 72">
                <a:extLst>
                  <a:ext uri="{FF2B5EF4-FFF2-40B4-BE49-F238E27FC236}">
                    <a16:creationId xmlns:a16="http://schemas.microsoft.com/office/drawing/2014/main" id="{960869B0-A3DA-4A6E-B951-8AA69495A7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V="1">
                <a:off x="3087425" y="3085483"/>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9AE4144F-D4D2-4445-87A4-D516934203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3944" y="564687"/>
              <a:ext cx="3673900" cy="5794410"/>
              <a:chOff x="23944" y="564687"/>
              <a:chExt cx="3673900" cy="5794410"/>
            </a:xfrm>
          </p:grpSpPr>
          <p:grpSp>
            <p:nvGrpSpPr>
              <p:cNvPr id="53" name="Group 52">
                <a:extLst>
                  <a:ext uri="{FF2B5EF4-FFF2-40B4-BE49-F238E27FC236}">
                    <a16:creationId xmlns:a16="http://schemas.microsoft.com/office/drawing/2014/main" id="{EA3E0E2B-5AFA-4329-A02B-483A0B3FE3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flipV="1">
                <a:off x="717090" y="150866"/>
                <a:ext cx="2287608" cy="3673900"/>
                <a:chOff x="-6080955" y="3437416"/>
                <a:chExt cx="2287608" cy="3673900"/>
              </a:xfrm>
            </p:grpSpPr>
            <p:cxnSp>
              <p:nvCxnSpPr>
                <p:cNvPr id="64" name="Straight Connector 63">
                  <a:extLst>
                    <a:ext uri="{FF2B5EF4-FFF2-40B4-BE49-F238E27FC236}">
                      <a16:creationId xmlns:a16="http://schemas.microsoft.com/office/drawing/2014/main" id="{26FA10C8-4128-46BF-B174-7FB723288B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F9871ACC-8D68-44C3-A03A-C51DEC89F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Freeform: Shape 65">
                  <a:extLst>
                    <a:ext uri="{FF2B5EF4-FFF2-40B4-BE49-F238E27FC236}">
                      <a16:creationId xmlns:a16="http://schemas.microsoft.com/office/drawing/2014/main" id="{E5522192-CFE9-4FED-840F-ADBE6F59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Freeform: Shape 66">
                  <a:extLst>
                    <a:ext uri="{FF2B5EF4-FFF2-40B4-BE49-F238E27FC236}">
                      <a16:creationId xmlns:a16="http://schemas.microsoft.com/office/drawing/2014/main" id="{DA1EBF34-FC97-4671-A122-6C5E1F0D0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eeform: Shape 67">
                  <a:extLst>
                    <a:ext uri="{FF2B5EF4-FFF2-40B4-BE49-F238E27FC236}">
                      <a16:creationId xmlns:a16="http://schemas.microsoft.com/office/drawing/2014/main" id="{B0BA45D8-12F0-4D6F-808B-B37135897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Freeform: Shape 68">
                  <a:extLst>
                    <a:ext uri="{FF2B5EF4-FFF2-40B4-BE49-F238E27FC236}">
                      <a16:creationId xmlns:a16="http://schemas.microsoft.com/office/drawing/2014/main" id="{278489CE-7C14-45B9-AF44-BD81D7620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a:extLst>
                    <a:ext uri="{FF2B5EF4-FFF2-40B4-BE49-F238E27FC236}">
                      <a16:creationId xmlns:a16="http://schemas.microsoft.com/office/drawing/2014/main" id="{CB2398FB-A632-47E0-9F14-961A6CB63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eeform: Shape 70">
                  <a:extLst>
                    <a:ext uri="{FF2B5EF4-FFF2-40B4-BE49-F238E27FC236}">
                      <a16:creationId xmlns:a16="http://schemas.microsoft.com/office/drawing/2014/main" id="{B7A5050F-CB28-496E-A373-15F3BF626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Oval 53">
                <a:extLst>
                  <a:ext uri="{FF2B5EF4-FFF2-40B4-BE49-F238E27FC236}">
                    <a16:creationId xmlns:a16="http://schemas.microsoft.com/office/drawing/2014/main" id="{95062B2D-C0D0-41FA-944D-0C423B12D8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4687" y="564687"/>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5" name="Group 54">
                <a:extLst>
                  <a:ext uri="{FF2B5EF4-FFF2-40B4-BE49-F238E27FC236}">
                    <a16:creationId xmlns:a16="http://schemas.microsoft.com/office/drawing/2014/main" id="{F2CB9FF0-E3C1-4420-A548-CE71AF16BC0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471900" y="4361866"/>
                <a:ext cx="1785983" cy="2208479"/>
                <a:chOff x="2725201" y="4453039"/>
                <a:chExt cx="1785983" cy="2208479"/>
              </a:xfrm>
            </p:grpSpPr>
            <p:cxnSp>
              <p:nvCxnSpPr>
                <p:cNvPr id="59" name="Straight Connector 58">
                  <a:extLst>
                    <a:ext uri="{FF2B5EF4-FFF2-40B4-BE49-F238E27FC236}">
                      <a16:creationId xmlns:a16="http://schemas.microsoft.com/office/drawing/2014/main" id="{E90FC27E-E80B-4C4C-B050-6011EA55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41D8888-AFE4-498D-9C7D-AA5B737B02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67842D5A-C61A-4D91-8753-C1861978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62" name="Rectangle 30">
                  <a:extLst>
                    <a:ext uri="{FF2B5EF4-FFF2-40B4-BE49-F238E27FC236}">
                      <a16:creationId xmlns:a16="http://schemas.microsoft.com/office/drawing/2014/main" id="{BAEDE965-3379-4021-884D-232F9EB32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30">
                  <a:extLst>
                    <a:ext uri="{FF2B5EF4-FFF2-40B4-BE49-F238E27FC236}">
                      <a16:creationId xmlns:a16="http://schemas.microsoft.com/office/drawing/2014/main" id="{CCC4C18E-DF21-4699-B482-A639CD94A4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523E3F76-FA52-4D37-B985-4DDB0383C13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6200000">
                <a:off x="1580551" y="3113335"/>
                <a:ext cx="571820" cy="1620000"/>
                <a:chOff x="8482785" y="4330454"/>
                <a:chExt cx="571820" cy="1620000"/>
              </a:xfrm>
            </p:grpSpPr>
            <p:sp>
              <p:nvSpPr>
                <p:cNvPr id="57" name="Freeform: Shape 56">
                  <a:extLst>
                    <a:ext uri="{FF2B5EF4-FFF2-40B4-BE49-F238E27FC236}">
                      <a16:creationId xmlns:a16="http://schemas.microsoft.com/office/drawing/2014/main" id="{809AA631-158A-4B69-90A2-10257983A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id="{D6D57B8E-34D6-4A65-9238-0036DB1407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a:extLst>
                <a:ext uri="{FF2B5EF4-FFF2-40B4-BE49-F238E27FC236}">
                  <a16:creationId xmlns:a16="http://schemas.microsoft.com/office/drawing/2014/main" id="{773DDDDA-FC8D-49F7-8963-D23E6ECD93A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07049" y="506877"/>
              <a:ext cx="3673900" cy="5794410"/>
              <a:chOff x="2407049" y="506877"/>
              <a:chExt cx="3673900" cy="5794410"/>
            </a:xfrm>
          </p:grpSpPr>
          <p:grpSp>
            <p:nvGrpSpPr>
              <p:cNvPr id="34" name="Group 33">
                <a:extLst>
                  <a:ext uri="{FF2B5EF4-FFF2-40B4-BE49-F238E27FC236}">
                    <a16:creationId xmlns:a16="http://schemas.microsoft.com/office/drawing/2014/main" id="{1F3FABF6-D421-4B20-8D3D-E26304C63F6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flipH="1" flipV="1">
                <a:off x="3100195" y="3041208"/>
                <a:ext cx="2287608" cy="3673900"/>
                <a:chOff x="-6080955" y="3437416"/>
                <a:chExt cx="2287608" cy="3673900"/>
              </a:xfrm>
            </p:grpSpPr>
            <p:cxnSp>
              <p:nvCxnSpPr>
                <p:cNvPr id="45" name="Straight Connector 44">
                  <a:extLst>
                    <a:ext uri="{FF2B5EF4-FFF2-40B4-BE49-F238E27FC236}">
                      <a16:creationId xmlns:a16="http://schemas.microsoft.com/office/drawing/2014/main" id="{D649EE99-03BF-4461-9E0C-0C8FDB3190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Freeform: Shape 45">
                  <a:extLst>
                    <a:ext uri="{FF2B5EF4-FFF2-40B4-BE49-F238E27FC236}">
                      <a16:creationId xmlns:a16="http://schemas.microsoft.com/office/drawing/2014/main" id="{3EE9E019-AC24-4B8C-B263-187B2BD30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eeform: Shape 46">
                  <a:extLst>
                    <a:ext uri="{FF2B5EF4-FFF2-40B4-BE49-F238E27FC236}">
                      <a16:creationId xmlns:a16="http://schemas.microsoft.com/office/drawing/2014/main" id="{2DAA8940-E364-4BAD-A73C-AAF916D43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eeform: Shape 47">
                  <a:extLst>
                    <a:ext uri="{FF2B5EF4-FFF2-40B4-BE49-F238E27FC236}">
                      <a16:creationId xmlns:a16="http://schemas.microsoft.com/office/drawing/2014/main" id="{463AAD40-80B7-4B83-9FC3-3EC890892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eeform: Shape 48">
                  <a:extLst>
                    <a:ext uri="{FF2B5EF4-FFF2-40B4-BE49-F238E27FC236}">
                      <a16:creationId xmlns:a16="http://schemas.microsoft.com/office/drawing/2014/main" id="{58335ED1-5088-49E2-B689-F5F7FEA6FC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eeform: Shape 49">
                  <a:extLst>
                    <a:ext uri="{FF2B5EF4-FFF2-40B4-BE49-F238E27FC236}">
                      <a16:creationId xmlns:a16="http://schemas.microsoft.com/office/drawing/2014/main" id="{7F78BB5B-5487-461B-8398-F2767D3AD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eeform: Shape 50">
                  <a:extLst>
                    <a:ext uri="{FF2B5EF4-FFF2-40B4-BE49-F238E27FC236}">
                      <a16:creationId xmlns:a16="http://schemas.microsoft.com/office/drawing/2014/main" id="{C7A184B5-074B-4FB2-972C-584FC30ED5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eeform: Shape 51">
                  <a:extLst>
                    <a:ext uri="{FF2B5EF4-FFF2-40B4-BE49-F238E27FC236}">
                      <a16:creationId xmlns:a16="http://schemas.microsoft.com/office/drawing/2014/main" id="{37EC3B55-F0A9-4689-BA9E-948D33250E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 name="Oval 34">
                <a:extLst>
                  <a:ext uri="{FF2B5EF4-FFF2-40B4-BE49-F238E27FC236}">
                    <a16:creationId xmlns:a16="http://schemas.microsoft.com/office/drawing/2014/main" id="{590C2779-2E08-4C34-8001-869132267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199791" y="5960872"/>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1E299188-1210-43DE-BC6A-9032940F7D1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3847010" y="295629"/>
                <a:ext cx="1785983" cy="2208479"/>
                <a:chOff x="2725201" y="4453039"/>
                <a:chExt cx="1785983" cy="2208479"/>
              </a:xfrm>
            </p:grpSpPr>
            <p:cxnSp>
              <p:nvCxnSpPr>
                <p:cNvPr id="40" name="Straight Connector 39">
                  <a:extLst>
                    <a:ext uri="{FF2B5EF4-FFF2-40B4-BE49-F238E27FC236}">
                      <a16:creationId xmlns:a16="http://schemas.microsoft.com/office/drawing/2014/main" id="{D4BB73A2-4837-4125-BCCB-15118FF0A3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156953A-33B0-4694-BD48-245D0E74C2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Freeform: Shape 41">
                  <a:extLst>
                    <a:ext uri="{FF2B5EF4-FFF2-40B4-BE49-F238E27FC236}">
                      <a16:creationId xmlns:a16="http://schemas.microsoft.com/office/drawing/2014/main" id="{7CB4ED53-8834-4236-BC77-2CF87E5F8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43" name="Rectangle 30">
                  <a:extLst>
                    <a:ext uri="{FF2B5EF4-FFF2-40B4-BE49-F238E27FC236}">
                      <a16:creationId xmlns:a16="http://schemas.microsoft.com/office/drawing/2014/main" id="{0270D9C6-0C17-47A6-A3AD-73CD778BD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0">
                  <a:extLst>
                    <a:ext uri="{FF2B5EF4-FFF2-40B4-BE49-F238E27FC236}">
                      <a16:creationId xmlns:a16="http://schemas.microsoft.com/office/drawing/2014/main" id="{18689D61-D6A5-460D-AD12-B79603AB0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4AD4AA2A-CAF1-4589-B004-65DD15BB3A4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3952522" y="2132639"/>
                <a:ext cx="571820" cy="1620000"/>
                <a:chOff x="8482785" y="4330454"/>
                <a:chExt cx="571820" cy="1620000"/>
              </a:xfrm>
            </p:grpSpPr>
            <p:sp>
              <p:nvSpPr>
                <p:cNvPr id="38" name="Freeform: Shape 37">
                  <a:extLst>
                    <a:ext uri="{FF2B5EF4-FFF2-40B4-BE49-F238E27FC236}">
                      <a16:creationId xmlns:a16="http://schemas.microsoft.com/office/drawing/2014/main" id="{08421083-8269-4227-BD5F-8FBFAD9D9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9" name="Straight Connector 38">
                  <a:extLst>
                    <a:ext uri="{FF2B5EF4-FFF2-40B4-BE49-F238E27FC236}">
                      <a16:creationId xmlns:a16="http://schemas.microsoft.com/office/drawing/2014/main" id="{17E16D56-9F4A-404B-B046-27C5E2CBC7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51906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064E-D5FE-464D-B19A-1EDF2419AF3C}"/>
              </a:ext>
            </a:extLst>
          </p:cNvPr>
          <p:cNvSpPr>
            <a:spLocks noGrp="1"/>
          </p:cNvSpPr>
          <p:nvPr>
            <p:ph type="title"/>
          </p:nvPr>
        </p:nvSpPr>
        <p:spPr/>
        <p:txBody>
          <a:bodyPr/>
          <a:lstStyle/>
          <a:p>
            <a:r>
              <a:rPr lang="en-US" dirty="0" err="1"/>
              <a:t>PubLIC</a:t>
            </a:r>
            <a:r>
              <a:rPr lang="en-US" dirty="0"/>
              <a:t> DOMAIN </a:t>
            </a:r>
            <a:r>
              <a:rPr lang="en-US" dirty="0" err="1"/>
              <a:t>SOurces</a:t>
            </a:r>
            <a:endParaRPr lang="en-US" dirty="0"/>
          </a:p>
        </p:txBody>
      </p:sp>
      <p:sp>
        <p:nvSpPr>
          <p:cNvPr id="3" name="Content Placeholder 2">
            <a:extLst>
              <a:ext uri="{FF2B5EF4-FFF2-40B4-BE49-F238E27FC236}">
                <a16:creationId xmlns:a16="http://schemas.microsoft.com/office/drawing/2014/main" id="{70EFC143-D42D-4E1B-9C76-61B04DEC65C9}"/>
              </a:ext>
            </a:extLst>
          </p:cNvPr>
          <p:cNvSpPr>
            <a:spLocks noGrp="1"/>
          </p:cNvSpPr>
          <p:nvPr>
            <p:ph sz="half" idx="1"/>
          </p:nvPr>
        </p:nvSpPr>
        <p:spPr/>
        <p:txBody>
          <a:bodyPr>
            <a:normAutofit fontScale="55000" lnSpcReduction="20000"/>
          </a:bodyPr>
          <a:lstStyle/>
          <a:p>
            <a:pPr marL="0" indent="0" algn="l">
              <a:buNone/>
            </a:pPr>
            <a:r>
              <a:rPr lang="en-US" b="1" i="0" dirty="0">
                <a:solidFill>
                  <a:schemeClr val="tx1"/>
                </a:solidFill>
                <a:effectLst/>
                <a:latin typeface="PT Serif" panose="020B0604020202020204" pitchFamily="18" charset="0"/>
              </a:rPr>
              <a:t>Finding Public Domain Books</a:t>
            </a:r>
          </a:p>
          <a:p>
            <a:pPr algn="l">
              <a:buFont typeface="Arial" panose="020B0604020202020204" pitchFamily="34" charset="0"/>
              <a:buChar char="•"/>
            </a:pPr>
            <a:r>
              <a:rPr lang="en-US" b="0" i="0" u="sng" dirty="0" err="1">
                <a:solidFill>
                  <a:schemeClr val="tx1"/>
                </a:solidFill>
                <a:effectLst/>
                <a:latin typeface="Muli"/>
                <a:hlinkClick r:id="rId2">
                  <a:extLst>
                    <a:ext uri="{A12FA001-AC4F-418D-AE19-62706E023703}">
                      <ahyp:hlinkClr xmlns:ahyp="http://schemas.microsoft.com/office/drawing/2018/hyperlinkcolor" val="tx"/>
                    </a:ext>
                  </a:extLst>
                </a:hlinkClick>
              </a:rPr>
              <a:t>Authorama</a:t>
            </a:r>
            <a:endParaRPr lang="en-US" b="0" i="0" dirty="0">
              <a:solidFill>
                <a:schemeClr val="tx1"/>
              </a:solidFill>
              <a:effectLst/>
              <a:latin typeface="Muli"/>
            </a:endParaRPr>
          </a:p>
          <a:p>
            <a:pPr algn="l">
              <a:buFont typeface="Arial" panose="020B0604020202020204" pitchFamily="34" charset="0"/>
              <a:buChar char="•"/>
            </a:pPr>
            <a:r>
              <a:rPr lang="en-US" b="0" i="0" u="sng" dirty="0">
                <a:solidFill>
                  <a:schemeClr val="tx1"/>
                </a:solidFill>
                <a:effectLst/>
                <a:latin typeface="Muli"/>
                <a:hlinkClick r:id="rId3">
                  <a:extLst>
                    <a:ext uri="{A12FA001-AC4F-418D-AE19-62706E023703}">
                      <ahyp:hlinkClr xmlns:ahyp="http://schemas.microsoft.com/office/drawing/2018/hyperlinkcolor" val="tx"/>
                    </a:ext>
                  </a:extLst>
                </a:hlinkClick>
              </a:rPr>
              <a:t>Christian Classics Ethereal Library</a:t>
            </a:r>
            <a:endParaRPr lang="en-US" b="0" i="0" dirty="0">
              <a:solidFill>
                <a:schemeClr val="tx1"/>
              </a:solidFill>
              <a:effectLst/>
              <a:latin typeface="Muli"/>
            </a:endParaRPr>
          </a:p>
          <a:p>
            <a:pPr algn="l">
              <a:buFont typeface="Arial" panose="020B0604020202020204" pitchFamily="34" charset="0"/>
              <a:buChar char="•"/>
            </a:pPr>
            <a:r>
              <a:rPr lang="en-US" b="0" i="0" u="sng" dirty="0">
                <a:solidFill>
                  <a:schemeClr val="tx1"/>
                </a:solidFill>
                <a:effectLst/>
                <a:latin typeface="Muli"/>
                <a:hlinkClick r:id="rId4">
                  <a:extLst>
                    <a:ext uri="{A12FA001-AC4F-418D-AE19-62706E023703}">
                      <ahyp:hlinkClr xmlns:ahyp="http://schemas.microsoft.com/office/drawing/2018/hyperlinkcolor" val="tx"/>
                    </a:ext>
                  </a:extLst>
                </a:hlinkClick>
              </a:rPr>
              <a:t>Google </a:t>
            </a:r>
            <a:r>
              <a:rPr lang="en-US" b="0" i="0" u="sng" dirty="0" err="1">
                <a:solidFill>
                  <a:schemeClr val="tx1"/>
                </a:solidFill>
                <a:effectLst/>
                <a:latin typeface="Muli"/>
                <a:hlinkClick r:id="rId4">
                  <a:extLst>
                    <a:ext uri="{A12FA001-AC4F-418D-AE19-62706E023703}">
                      <ahyp:hlinkClr xmlns:ahyp="http://schemas.microsoft.com/office/drawing/2018/hyperlinkcolor" val="tx"/>
                    </a:ext>
                  </a:extLst>
                </a:hlinkClick>
              </a:rPr>
              <a:t>Books</a:t>
            </a:r>
            <a:r>
              <a:rPr lang="en-US" b="0" i="0" dirty="0" err="1">
                <a:solidFill>
                  <a:schemeClr val="tx1"/>
                </a:solidFill>
                <a:effectLst/>
                <a:latin typeface="Muli"/>
              </a:rPr>
              <a:t>You</a:t>
            </a:r>
            <a:r>
              <a:rPr lang="en-US" b="0" i="0" dirty="0">
                <a:solidFill>
                  <a:schemeClr val="tx1"/>
                </a:solidFill>
                <a:effectLst/>
                <a:latin typeface="Muli"/>
              </a:rPr>
              <a:t> will need to enter "public domain" as a search term</a:t>
            </a:r>
          </a:p>
          <a:p>
            <a:pPr algn="l">
              <a:buFont typeface="Arial" panose="020B0604020202020204" pitchFamily="34" charset="0"/>
              <a:buChar char="•"/>
            </a:pPr>
            <a:r>
              <a:rPr lang="en-US" b="0" i="0" u="sng" dirty="0">
                <a:solidFill>
                  <a:schemeClr val="tx1"/>
                </a:solidFill>
                <a:effectLst/>
                <a:latin typeface="Muli"/>
                <a:hlinkClick r:id="rId5">
                  <a:extLst>
                    <a:ext uri="{A12FA001-AC4F-418D-AE19-62706E023703}">
                      <ahyp:hlinkClr xmlns:ahyp="http://schemas.microsoft.com/office/drawing/2018/hyperlinkcolor" val="tx"/>
                    </a:ext>
                  </a:extLst>
                </a:hlinkClick>
              </a:rPr>
              <a:t>Internet Archive Text Collection</a:t>
            </a:r>
            <a:endParaRPr lang="en-US" b="0" i="0" dirty="0">
              <a:solidFill>
                <a:schemeClr val="tx1"/>
              </a:solidFill>
              <a:effectLst/>
              <a:latin typeface="Muli"/>
            </a:endParaRPr>
          </a:p>
          <a:p>
            <a:pPr algn="l">
              <a:buFont typeface="Arial" panose="020B0604020202020204" pitchFamily="34" charset="0"/>
              <a:buChar char="•"/>
            </a:pPr>
            <a:r>
              <a:rPr lang="en-US" b="0" i="0" u="sng" dirty="0">
                <a:solidFill>
                  <a:schemeClr val="tx1"/>
                </a:solidFill>
                <a:effectLst/>
                <a:latin typeface="Muli"/>
                <a:hlinkClick r:id="rId6">
                  <a:extLst>
                    <a:ext uri="{A12FA001-AC4F-418D-AE19-62706E023703}">
                      <ahyp:hlinkClr xmlns:ahyp="http://schemas.microsoft.com/office/drawing/2018/hyperlinkcolor" val="tx"/>
                    </a:ext>
                  </a:extLst>
                </a:hlinkClick>
              </a:rPr>
              <a:t>Online Books (UPenn)</a:t>
            </a:r>
            <a:endParaRPr lang="en-US" b="0" i="0" dirty="0">
              <a:solidFill>
                <a:schemeClr val="tx1"/>
              </a:solidFill>
              <a:effectLst/>
              <a:latin typeface="Muli"/>
            </a:endParaRPr>
          </a:p>
          <a:p>
            <a:pPr algn="l">
              <a:buFont typeface="Arial" panose="020B0604020202020204" pitchFamily="34" charset="0"/>
              <a:buChar char="•"/>
            </a:pPr>
            <a:r>
              <a:rPr lang="en-US" b="0" i="0" u="sng" dirty="0">
                <a:solidFill>
                  <a:schemeClr val="tx1"/>
                </a:solidFill>
                <a:effectLst/>
                <a:latin typeface="Muli"/>
                <a:hlinkClick r:id="rId7">
                  <a:extLst>
                    <a:ext uri="{A12FA001-AC4F-418D-AE19-62706E023703}">
                      <ahyp:hlinkClr xmlns:ahyp="http://schemas.microsoft.com/office/drawing/2018/hyperlinkcolor" val="tx"/>
                    </a:ext>
                  </a:extLst>
                </a:hlinkClick>
              </a:rPr>
              <a:t>Project Gutenberg</a:t>
            </a:r>
            <a:endParaRPr lang="en-US" b="0" i="0" u="sng" dirty="0">
              <a:solidFill>
                <a:schemeClr val="tx1"/>
              </a:solidFill>
              <a:effectLst/>
              <a:latin typeface="Muli"/>
            </a:endParaRPr>
          </a:p>
          <a:p>
            <a:pPr marL="0" indent="0" algn="l">
              <a:buNone/>
            </a:pPr>
            <a:r>
              <a:rPr lang="en-US" b="1" i="0" dirty="0">
                <a:solidFill>
                  <a:schemeClr val="tx1"/>
                </a:solidFill>
                <a:effectLst/>
                <a:latin typeface="PT Serif" panose="020A0603040505020204" pitchFamily="18" charset="0"/>
              </a:rPr>
              <a:t>Finding Public Domain Sound Recordings</a:t>
            </a:r>
          </a:p>
          <a:p>
            <a:pPr algn="l">
              <a:buFont typeface="Arial" panose="020B0604020202020204" pitchFamily="34" charset="0"/>
              <a:buChar char="•"/>
            </a:pPr>
            <a:r>
              <a:rPr lang="en-US" b="0" i="0" u="sng" dirty="0">
                <a:solidFill>
                  <a:schemeClr val="tx1"/>
                </a:solidFill>
                <a:effectLst/>
                <a:latin typeface="Muli"/>
                <a:hlinkClick r:id="rId8">
                  <a:extLst>
                    <a:ext uri="{A12FA001-AC4F-418D-AE19-62706E023703}">
                      <ahyp:hlinkClr xmlns:ahyp="http://schemas.microsoft.com/office/drawing/2018/hyperlinkcolor" val="tx"/>
                    </a:ext>
                  </a:extLst>
                </a:hlinkClick>
              </a:rPr>
              <a:t>Internet Archive Audio Collection</a:t>
            </a:r>
            <a:endParaRPr lang="en-US" b="0" i="0" dirty="0">
              <a:solidFill>
                <a:schemeClr val="tx1"/>
              </a:solidFill>
              <a:effectLst/>
              <a:latin typeface="Muli"/>
            </a:endParaRPr>
          </a:p>
          <a:p>
            <a:pPr algn="l">
              <a:buFont typeface="Arial" panose="020B0604020202020204" pitchFamily="34" charset="0"/>
              <a:buChar char="•"/>
            </a:pPr>
            <a:r>
              <a:rPr lang="en-US" b="0" i="0" u="sng" dirty="0">
                <a:solidFill>
                  <a:schemeClr val="tx1"/>
                </a:solidFill>
                <a:effectLst/>
                <a:latin typeface="Muli"/>
                <a:hlinkClick r:id="rId9">
                  <a:extLst>
                    <a:ext uri="{A12FA001-AC4F-418D-AE19-62706E023703}">
                      <ahyp:hlinkClr xmlns:ahyp="http://schemas.microsoft.com/office/drawing/2018/hyperlinkcolor" val="tx"/>
                    </a:ext>
                  </a:extLst>
                </a:hlinkClick>
              </a:rPr>
              <a:t>Library of Congress National Jukebox</a:t>
            </a:r>
            <a:endParaRPr lang="en-US" b="0" i="0" dirty="0">
              <a:solidFill>
                <a:schemeClr val="tx1"/>
              </a:solidFill>
              <a:effectLst/>
              <a:latin typeface="Muli"/>
            </a:endParaRPr>
          </a:p>
          <a:p>
            <a:pPr algn="l">
              <a:buFont typeface="Arial" panose="020B0604020202020204" pitchFamily="34" charset="0"/>
              <a:buChar char="•"/>
            </a:pPr>
            <a:r>
              <a:rPr lang="en-US" b="0" i="0" u="sng" dirty="0" err="1">
                <a:solidFill>
                  <a:schemeClr val="tx1"/>
                </a:solidFill>
                <a:effectLst/>
                <a:latin typeface="Muli"/>
                <a:hlinkClick r:id="rId10">
                  <a:extLst>
                    <a:ext uri="{A12FA001-AC4F-418D-AE19-62706E023703}">
                      <ahyp:hlinkClr xmlns:ahyp="http://schemas.microsoft.com/office/drawing/2018/hyperlinkcolor" val="tx"/>
                    </a:ext>
                  </a:extLst>
                </a:hlinkClick>
              </a:rPr>
              <a:t>Musopen</a:t>
            </a:r>
            <a:endParaRPr lang="en-US" b="0" i="0" dirty="0">
              <a:solidFill>
                <a:schemeClr val="tx1"/>
              </a:solidFill>
              <a:effectLst/>
              <a:latin typeface="Muli"/>
            </a:endParaRPr>
          </a:p>
          <a:p>
            <a:pPr algn="l">
              <a:buFont typeface="Arial" panose="020B0604020202020204" pitchFamily="34" charset="0"/>
              <a:buChar char="•"/>
            </a:pPr>
            <a:r>
              <a:rPr lang="en-US" b="0" i="0" u="sng" dirty="0">
                <a:solidFill>
                  <a:schemeClr val="tx1"/>
                </a:solidFill>
                <a:effectLst/>
                <a:latin typeface="Muli"/>
                <a:hlinkClick r:id="rId11">
                  <a:extLst>
                    <a:ext uri="{A12FA001-AC4F-418D-AE19-62706E023703}">
                      <ahyp:hlinkClr xmlns:ahyp="http://schemas.microsoft.com/office/drawing/2018/hyperlinkcolor" val="tx"/>
                    </a:ext>
                  </a:extLst>
                </a:hlinkClick>
              </a:rPr>
              <a:t>Project Gutenberg Recorded Music Collection</a:t>
            </a:r>
            <a:endParaRPr lang="en-US" b="0" i="0" dirty="0">
              <a:solidFill>
                <a:schemeClr val="tx1"/>
              </a:solidFill>
              <a:effectLst/>
              <a:latin typeface="Muli"/>
            </a:endParaRPr>
          </a:p>
          <a:p>
            <a:pPr algn="l">
              <a:buFont typeface="Arial" panose="020B0604020202020204" pitchFamily="34" charset="0"/>
              <a:buChar char="•"/>
            </a:pPr>
            <a:endParaRPr lang="en-US" b="0" i="0" dirty="0">
              <a:solidFill>
                <a:schemeClr val="tx1"/>
              </a:solidFill>
              <a:effectLst/>
              <a:latin typeface="Muli"/>
            </a:endParaRPr>
          </a:p>
          <a:p>
            <a:endParaRPr lang="en-US" dirty="0"/>
          </a:p>
        </p:txBody>
      </p:sp>
      <p:sp>
        <p:nvSpPr>
          <p:cNvPr id="4" name="Content Placeholder 3">
            <a:extLst>
              <a:ext uri="{FF2B5EF4-FFF2-40B4-BE49-F238E27FC236}">
                <a16:creationId xmlns:a16="http://schemas.microsoft.com/office/drawing/2014/main" id="{6812CA81-E853-4B4E-9C95-7E26F6E535D0}"/>
              </a:ext>
            </a:extLst>
          </p:cNvPr>
          <p:cNvSpPr>
            <a:spLocks noGrp="1"/>
          </p:cNvSpPr>
          <p:nvPr>
            <p:ph sz="half" idx="2"/>
          </p:nvPr>
        </p:nvSpPr>
        <p:spPr/>
        <p:txBody>
          <a:bodyPr>
            <a:normAutofit fontScale="55000" lnSpcReduction="20000"/>
          </a:bodyPr>
          <a:lstStyle/>
          <a:p>
            <a:pPr marL="0" indent="0" algn="l">
              <a:buNone/>
            </a:pPr>
            <a:r>
              <a:rPr lang="en-US" b="1" i="0" dirty="0">
                <a:solidFill>
                  <a:schemeClr val="tx1"/>
                </a:solidFill>
                <a:effectLst/>
                <a:latin typeface="PT Serif" panose="020A0603040505020204" pitchFamily="18" charset="0"/>
              </a:rPr>
              <a:t>Finding Public Domain Images</a:t>
            </a:r>
          </a:p>
          <a:p>
            <a:pPr algn="l">
              <a:buFont typeface="Arial" panose="020B0604020202020204" pitchFamily="34" charset="0"/>
              <a:buChar char="•"/>
            </a:pPr>
            <a:r>
              <a:rPr lang="en-US" b="0" i="0" u="sng" dirty="0" err="1">
                <a:solidFill>
                  <a:srgbClr val="A88538"/>
                </a:solidFill>
                <a:effectLst/>
                <a:latin typeface="Muli"/>
                <a:hlinkClick r:id="rId12">
                  <a:extLst>
                    <a:ext uri="{A12FA001-AC4F-418D-AE19-62706E023703}">
                      <ahyp:hlinkClr xmlns:ahyp="http://schemas.microsoft.com/office/drawing/2018/hyperlinkcolor" val="tx"/>
                    </a:ext>
                  </a:extLst>
                </a:hlinkClick>
              </a:rPr>
              <a:t>Atla</a:t>
            </a:r>
            <a:r>
              <a:rPr lang="en-US" b="0" i="0" u="sng" dirty="0">
                <a:solidFill>
                  <a:srgbClr val="A88538"/>
                </a:solidFill>
                <a:effectLst/>
                <a:latin typeface="Muli"/>
                <a:hlinkClick r:id="rId12">
                  <a:extLst>
                    <a:ext uri="{A12FA001-AC4F-418D-AE19-62706E023703}">
                      <ahyp:hlinkClr xmlns:ahyp="http://schemas.microsoft.com/office/drawing/2018/hyperlinkcolor" val="tx"/>
                    </a:ext>
                  </a:extLst>
                </a:hlinkClick>
              </a:rPr>
              <a:t> Digital </a:t>
            </a:r>
            <a:r>
              <a:rPr lang="en-US" b="0" i="0" u="sng" dirty="0">
                <a:solidFill>
                  <a:schemeClr val="tx1"/>
                </a:solidFill>
                <a:effectLst/>
                <a:latin typeface="Muli"/>
                <a:hlinkClick r:id="rId12">
                  <a:extLst>
                    <a:ext uri="{A12FA001-AC4F-418D-AE19-62706E023703}">
                      <ahyp:hlinkClr xmlns:ahyp="http://schemas.microsoft.com/office/drawing/2018/hyperlinkcolor" val="tx"/>
                    </a:ext>
                  </a:extLst>
                </a:hlinkClick>
              </a:rPr>
              <a:t>Library</a:t>
            </a:r>
            <a:r>
              <a:rPr lang="en-US" b="0" i="0" u="sng" dirty="0">
                <a:solidFill>
                  <a:schemeClr val="tx1"/>
                </a:solidFill>
                <a:effectLst/>
                <a:latin typeface="Muli"/>
              </a:rPr>
              <a:t> </a:t>
            </a:r>
            <a:r>
              <a:rPr lang="en-US" b="0" i="0" dirty="0">
                <a:solidFill>
                  <a:schemeClr val="tx1"/>
                </a:solidFill>
                <a:effectLst/>
                <a:latin typeface="Muli"/>
              </a:rPr>
              <a:t>Many of the images contained in the </a:t>
            </a:r>
            <a:r>
              <a:rPr lang="en-US" b="0" i="0" dirty="0" err="1">
                <a:solidFill>
                  <a:schemeClr val="tx1"/>
                </a:solidFill>
                <a:effectLst/>
                <a:latin typeface="Muli"/>
              </a:rPr>
              <a:t>Atla</a:t>
            </a:r>
            <a:r>
              <a:rPr lang="en-US" b="0" i="0" dirty="0">
                <a:solidFill>
                  <a:schemeClr val="tx1"/>
                </a:solidFill>
                <a:effectLst/>
                <a:latin typeface="Muli"/>
              </a:rPr>
              <a:t> Digital Library are in the public domain. Refer to the rights statement for more information.</a:t>
            </a:r>
          </a:p>
          <a:p>
            <a:pPr algn="l">
              <a:buFont typeface="Arial" panose="020B0604020202020204" pitchFamily="34" charset="0"/>
              <a:buChar char="•"/>
            </a:pPr>
            <a:r>
              <a:rPr lang="en-US" b="0" i="0" u="sng" dirty="0">
                <a:solidFill>
                  <a:schemeClr val="tx1"/>
                </a:solidFill>
                <a:effectLst/>
                <a:latin typeface="Muli"/>
                <a:hlinkClick r:id="rId13">
                  <a:extLst>
                    <a:ext uri="{A12FA001-AC4F-418D-AE19-62706E023703}">
                      <ahyp:hlinkClr xmlns:ahyp="http://schemas.microsoft.com/office/drawing/2018/hyperlinkcolor" val="tx"/>
                    </a:ext>
                  </a:extLst>
                </a:hlinkClick>
              </a:rPr>
              <a:t>British Library on Flickr</a:t>
            </a:r>
            <a:endParaRPr lang="en-US" b="0" i="0" dirty="0">
              <a:solidFill>
                <a:schemeClr val="tx1"/>
              </a:solidFill>
              <a:effectLst/>
              <a:latin typeface="Muli"/>
            </a:endParaRPr>
          </a:p>
          <a:p>
            <a:pPr algn="l">
              <a:buFont typeface="Arial" panose="020B0604020202020204" pitchFamily="34" charset="0"/>
              <a:buChar char="•"/>
            </a:pPr>
            <a:r>
              <a:rPr lang="en-US" b="0" i="0" u="sng" dirty="0">
                <a:solidFill>
                  <a:srgbClr val="A88538"/>
                </a:solidFill>
                <a:effectLst/>
                <a:latin typeface="Muli"/>
                <a:hlinkClick r:id="rId14">
                  <a:extLst>
                    <a:ext uri="{A12FA001-AC4F-418D-AE19-62706E023703}">
                      <ahyp:hlinkClr xmlns:ahyp="http://schemas.microsoft.com/office/drawing/2018/hyperlinkcolor" val="tx"/>
                    </a:ext>
                  </a:extLst>
                </a:hlinkClick>
              </a:rPr>
              <a:t>Public Domain </a:t>
            </a:r>
            <a:r>
              <a:rPr lang="en-US" b="0" i="0" u="sng" dirty="0">
                <a:solidFill>
                  <a:schemeClr val="tx1"/>
                </a:solidFill>
                <a:effectLst/>
                <a:latin typeface="Muli"/>
                <a:hlinkClick r:id="rId14">
                  <a:extLst>
                    <a:ext uri="{A12FA001-AC4F-418D-AE19-62706E023703}">
                      <ahyp:hlinkClr xmlns:ahyp="http://schemas.microsoft.com/office/drawing/2018/hyperlinkcolor" val="tx"/>
                    </a:ext>
                  </a:extLst>
                </a:hlinkClick>
              </a:rPr>
              <a:t>Sherpa</a:t>
            </a:r>
            <a:r>
              <a:rPr lang="en-US" b="0" i="0" u="sng" dirty="0">
                <a:solidFill>
                  <a:schemeClr val="tx1"/>
                </a:solidFill>
                <a:effectLst/>
                <a:latin typeface="Muli"/>
              </a:rPr>
              <a:t> </a:t>
            </a:r>
            <a:r>
              <a:rPr lang="en-US" b="0" i="0" dirty="0">
                <a:solidFill>
                  <a:schemeClr val="tx1"/>
                </a:solidFill>
                <a:effectLst/>
                <a:latin typeface="Muli"/>
              </a:rPr>
              <a:t>An extensive list of public domain photos.</a:t>
            </a:r>
          </a:p>
          <a:p>
            <a:pPr algn="l">
              <a:buFont typeface="Arial" panose="020B0604020202020204" pitchFamily="34" charset="0"/>
              <a:buChar char="•"/>
            </a:pPr>
            <a:r>
              <a:rPr lang="en-US" b="0" i="0" u="sng" dirty="0">
                <a:solidFill>
                  <a:schemeClr val="tx1"/>
                </a:solidFill>
                <a:effectLst/>
                <a:latin typeface="Muli"/>
                <a:hlinkClick r:id="rId15">
                  <a:extLst>
                    <a:ext uri="{A12FA001-AC4F-418D-AE19-62706E023703}">
                      <ahyp:hlinkClr xmlns:ahyp="http://schemas.microsoft.com/office/drawing/2018/hyperlinkcolor" val="tx"/>
                    </a:ext>
                  </a:extLst>
                </a:hlinkClick>
              </a:rPr>
              <a:t>Getty Open Content</a:t>
            </a:r>
            <a:endParaRPr lang="en-US" b="0" i="0" dirty="0">
              <a:solidFill>
                <a:schemeClr val="tx1"/>
              </a:solidFill>
              <a:effectLst/>
              <a:latin typeface="Muli"/>
            </a:endParaRPr>
          </a:p>
          <a:p>
            <a:pPr algn="l">
              <a:buFont typeface="Arial" panose="020B0604020202020204" pitchFamily="34" charset="0"/>
              <a:buChar char="•"/>
            </a:pPr>
            <a:r>
              <a:rPr lang="en-US" b="0" i="0" u="sng" dirty="0">
                <a:solidFill>
                  <a:schemeClr val="tx1"/>
                </a:solidFill>
                <a:effectLst/>
                <a:latin typeface="Muli"/>
                <a:hlinkClick r:id="rId16">
                  <a:extLst>
                    <a:ext uri="{A12FA001-AC4F-418D-AE19-62706E023703}">
                      <ahyp:hlinkClr xmlns:ahyp="http://schemas.microsoft.com/office/drawing/2018/hyperlinkcolor" val="tx"/>
                    </a:ext>
                  </a:extLst>
                </a:hlinkClick>
              </a:rPr>
              <a:t>Metropolitan Museum of Art</a:t>
            </a:r>
            <a:endParaRPr lang="en-US" b="0" i="0" u="sng" dirty="0">
              <a:solidFill>
                <a:schemeClr val="tx1"/>
              </a:solidFill>
              <a:effectLst/>
              <a:latin typeface="Muli"/>
            </a:endParaRPr>
          </a:p>
          <a:p>
            <a:pPr algn="l">
              <a:buFont typeface="Arial" panose="020B0604020202020204" pitchFamily="34" charset="0"/>
              <a:buChar char="•"/>
            </a:pPr>
            <a:endParaRPr lang="en-US" b="0" i="0" dirty="0">
              <a:solidFill>
                <a:srgbClr val="333333"/>
              </a:solidFill>
              <a:effectLst/>
              <a:latin typeface="Muli"/>
            </a:endParaRPr>
          </a:p>
          <a:p>
            <a:endParaRPr lang="en-US" dirty="0"/>
          </a:p>
        </p:txBody>
      </p:sp>
    </p:spTree>
    <p:extLst>
      <p:ext uri="{BB962C8B-B14F-4D97-AF65-F5344CB8AC3E}">
        <p14:creationId xmlns:p14="http://schemas.microsoft.com/office/powerpoint/2010/main" val="3269897692"/>
      </p:ext>
    </p:extLst>
  </p:cSld>
  <p:clrMapOvr>
    <a:masterClrMapping/>
  </p:clrMapOvr>
</p:sld>
</file>

<file path=ppt/theme/theme1.xml><?xml version="1.0" encoding="utf-8"?>
<a:theme xmlns:a="http://schemas.openxmlformats.org/drawingml/2006/main" name="LeafVTI">
  <a:themeElements>
    <a:clrScheme name="AnalogousFromRegularSeedRightStep">
      <a:dk1>
        <a:srgbClr val="000000"/>
      </a:dk1>
      <a:lt1>
        <a:srgbClr val="FFFFFF"/>
      </a:lt1>
      <a:dk2>
        <a:srgbClr val="251A2F"/>
      </a:dk2>
      <a:lt2>
        <a:srgbClr val="F3F2F0"/>
      </a:lt2>
      <a:accent1>
        <a:srgbClr val="2C66E3"/>
      </a:accent1>
      <a:accent2>
        <a:srgbClr val="3E2DD5"/>
      </a:accent2>
      <a:accent3>
        <a:srgbClr val="8B2CE3"/>
      </a:accent3>
      <a:accent4>
        <a:srgbClr val="C51BD2"/>
      </a:accent4>
      <a:accent5>
        <a:srgbClr val="E32CA3"/>
      </a:accent5>
      <a:accent6>
        <a:srgbClr val="D21B45"/>
      </a:accent6>
      <a:hlink>
        <a:srgbClr val="A88538"/>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135</TotalTime>
  <Words>2646</Words>
  <Application>Microsoft Office PowerPoint</Application>
  <PresentationFormat>Widescreen</PresentationFormat>
  <Paragraphs>162</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Avenir Next LT Pro Light</vt:lpstr>
      <vt:lpstr>Bell MT</vt:lpstr>
      <vt:lpstr>Cormorant Garamond</vt:lpstr>
      <vt:lpstr>Lora</vt:lpstr>
      <vt:lpstr>Muli</vt:lpstr>
      <vt:lpstr>PT Serif</vt:lpstr>
      <vt:lpstr>Rockwell Nova Light</vt:lpstr>
      <vt:lpstr>Wingdings</vt:lpstr>
      <vt:lpstr>LeafVTI</vt:lpstr>
      <vt:lpstr>Copyright, Fair Use, &amp; Creative Commons</vt:lpstr>
      <vt:lpstr>Purpose of Copyright </vt:lpstr>
      <vt:lpstr>The Copyright act gives copyright holders a set of exclusive rights to: </vt:lpstr>
      <vt:lpstr>What is Eligible For Copyright?</vt:lpstr>
      <vt:lpstr>What is Copyrightable, What is Not </vt:lpstr>
      <vt:lpstr>Criteria for Copyright </vt:lpstr>
      <vt:lpstr>INTELLECTUAL PROPERTY</vt:lpstr>
      <vt:lpstr>Public Domain</vt:lpstr>
      <vt:lpstr>PubLIC DOMAIN SOurces</vt:lpstr>
      <vt:lpstr>Timeline of copyright</vt:lpstr>
      <vt:lpstr>Fair Use</vt:lpstr>
      <vt:lpstr>Four FACTORS OF FAIR USE</vt:lpstr>
      <vt:lpstr>Transformative use</vt:lpstr>
      <vt:lpstr>Four FACTORS OF FAIR USE</vt:lpstr>
      <vt:lpstr>Strengthening Your Case </vt:lpstr>
      <vt:lpstr>Joint authorship</vt:lpstr>
      <vt:lpstr>Licensing agreement</vt:lpstr>
      <vt:lpstr>PowerPoint Presentation</vt:lpstr>
      <vt:lpstr>Copyright Analysis Framework</vt:lpstr>
      <vt:lpstr>Copyright and Fair Use REsources</vt:lpstr>
      <vt:lpstr>Creative Commons</vt:lpstr>
      <vt:lpstr>More on Creative Commons</vt:lpstr>
      <vt:lpstr>Creative Commons</vt:lpstr>
      <vt:lpstr>Adaptations</vt:lpstr>
      <vt:lpstr>CC License Layers</vt:lpstr>
      <vt:lpstr>Creative Commons Resource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&amp; Fair Use</dc:title>
  <dc:creator>Beasley, Gretchen</dc:creator>
  <cp:lastModifiedBy>gretchen beasley</cp:lastModifiedBy>
  <cp:revision>3</cp:revision>
  <dcterms:created xsi:type="dcterms:W3CDTF">2021-10-05T13:13:48Z</dcterms:created>
  <dcterms:modified xsi:type="dcterms:W3CDTF">2022-02-28T17:03:47Z</dcterms:modified>
</cp:coreProperties>
</file>